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87" d="100"/>
          <a:sy n="87" d="100"/>
        </p:scale>
        <p:origin x="1315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50E77-C47C-4F96-A0F6-5A164229BD2C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AA8C9-1AFF-4320-BC58-96EB47EC8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718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50E77-C47C-4F96-A0F6-5A164229BD2C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AA8C9-1AFF-4320-BC58-96EB47EC8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782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50E77-C47C-4F96-A0F6-5A164229BD2C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AA8C9-1AFF-4320-BC58-96EB47EC8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83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50E77-C47C-4F96-A0F6-5A164229BD2C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AA8C9-1AFF-4320-BC58-96EB47EC8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265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50E77-C47C-4F96-A0F6-5A164229BD2C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AA8C9-1AFF-4320-BC58-96EB47EC8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130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50E77-C47C-4F96-A0F6-5A164229BD2C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AA8C9-1AFF-4320-BC58-96EB47EC8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237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50E77-C47C-4F96-A0F6-5A164229BD2C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AA8C9-1AFF-4320-BC58-96EB47EC8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193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50E77-C47C-4F96-A0F6-5A164229BD2C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AA8C9-1AFF-4320-BC58-96EB47EC8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590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50E77-C47C-4F96-A0F6-5A164229BD2C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AA8C9-1AFF-4320-BC58-96EB47EC8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34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50E77-C47C-4F96-A0F6-5A164229BD2C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AA8C9-1AFF-4320-BC58-96EB47EC8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161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50E77-C47C-4F96-A0F6-5A164229BD2C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AA8C9-1AFF-4320-BC58-96EB47EC8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180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50E77-C47C-4F96-A0F6-5A164229BD2C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8AA8C9-1AFF-4320-BC58-96EB47EC8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149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FC899-C038-4CEC-89AD-372EDBE5D7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E25560-D294-43F9-B192-0FB28ADAAFD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845BDB-55C6-4769-B777-A9DF670CFE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707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B3063-A3B1-41B2-A79A-021798EDE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F063D30-BF2D-4DB3-850C-5CDA6F4167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43686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B3063-A3B1-41B2-A79A-021798EDE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F063D30-BF2D-4DB3-850C-5CDA6F4167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110500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B3063-A3B1-41B2-A79A-021798EDE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F063D30-BF2D-4DB3-850C-5CDA6F4167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4815023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0</Words>
  <Application>Microsoft Office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Vaughan, Heather</dc:creator>
  <cp:lastModifiedBy>tgjxc</cp:lastModifiedBy>
  <cp:revision>4</cp:revision>
  <dcterms:created xsi:type="dcterms:W3CDTF">2018-02-21T20:28:21Z</dcterms:created>
  <dcterms:modified xsi:type="dcterms:W3CDTF">2018-03-02T16:29:02Z</dcterms:modified>
</cp:coreProperties>
</file>