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96" r:id="rId5"/>
  </p:sldMasterIdLst>
  <p:notesMasterIdLst>
    <p:notesMasterId r:id="rId49"/>
  </p:notesMasterIdLst>
  <p:handoutMasterIdLst>
    <p:handoutMasterId r:id="rId50"/>
  </p:handoutMasterIdLst>
  <p:sldIdLst>
    <p:sldId id="263" r:id="rId6"/>
    <p:sldId id="347" r:id="rId7"/>
    <p:sldId id="369" r:id="rId8"/>
    <p:sldId id="338" r:id="rId9"/>
    <p:sldId id="372" r:id="rId10"/>
    <p:sldId id="270" r:id="rId11"/>
    <p:sldId id="370" r:id="rId12"/>
    <p:sldId id="345" r:id="rId13"/>
    <p:sldId id="353" r:id="rId14"/>
    <p:sldId id="341" r:id="rId15"/>
    <p:sldId id="354" r:id="rId16"/>
    <p:sldId id="358" r:id="rId17"/>
    <p:sldId id="265" r:id="rId18"/>
    <p:sldId id="355" r:id="rId19"/>
    <p:sldId id="356" r:id="rId20"/>
    <p:sldId id="343" r:id="rId21"/>
    <p:sldId id="346" r:id="rId22"/>
    <p:sldId id="260" r:id="rId23"/>
    <p:sldId id="371" r:id="rId24"/>
    <p:sldId id="373" r:id="rId25"/>
    <p:sldId id="374" r:id="rId26"/>
    <p:sldId id="361" r:id="rId27"/>
    <p:sldId id="364" r:id="rId28"/>
    <p:sldId id="367" r:id="rId29"/>
    <p:sldId id="366" r:id="rId30"/>
    <p:sldId id="365" r:id="rId31"/>
    <p:sldId id="381" r:id="rId32"/>
    <p:sldId id="283" r:id="rId33"/>
    <p:sldId id="330" r:id="rId34"/>
    <p:sldId id="375" r:id="rId35"/>
    <p:sldId id="383" r:id="rId36"/>
    <p:sldId id="384" r:id="rId37"/>
    <p:sldId id="306" r:id="rId38"/>
    <p:sldId id="287" r:id="rId39"/>
    <p:sldId id="385" r:id="rId40"/>
    <p:sldId id="386" r:id="rId41"/>
    <p:sldId id="344" r:id="rId42"/>
    <p:sldId id="394" r:id="rId43"/>
    <p:sldId id="396" r:id="rId44"/>
    <p:sldId id="397" r:id="rId45"/>
    <p:sldId id="388" r:id="rId46"/>
    <p:sldId id="269" r:id="rId47"/>
    <p:sldId id="267" r:id="rId4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203864"/>
    <a:srgbClr val="818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4" autoAdjust="0"/>
    <p:restoredTop sz="94954" autoAdjust="0"/>
  </p:normalViewPr>
  <p:slideViewPr>
    <p:cSldViewPr snapToGrid="0">
      <p:cViewPr varScale="1">
        <p:scale>
          <a:sx n="74" d="100"/>
          <a:sy n="74" d="100"/>
        </p:scale>
        <p:origin x="1253" y="58"/>
      </p:cViewPr>
      <p:guideLst>
        <p:guide orient="horz" pos="1200"/>
        <p:guide pos="9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6.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6" Type="http://schemas.openxmlformats.org/officeDocument/2006/relationships/image" Target="../media/image62.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diagrams/_rels/data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svg"/><Relationship Id="rId1" Type="http://schemas.openxmlformats.org/officeDocument/2006/relationships/image" Target="../media/image15.png"/><Relationship Id="rId6" Type="http://schemas.openxmlformats.org/officeDocument/2006/relationships/image" Target="../media/image14.svg"/><Relationship Id="rId5" Type="http://schemas.openxmlformats.org/officeDocument/2006/relationships/image" Target="../media/image17.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svg"/><Relationship Id="rId1" Type="http://schemas.openxmlformats.org/officeDocument/2006/relationships/image" Target="../media/image44.png"/><Relationship Id="rId6" Type="http://schemas.openxmlformats.org/officeDocument/2006/relationships/image" Target="../media/image43.svg"/><Relationship Id="rId5" Type="http://schemas.openxmlformats.org/officeDocument/2006/relationships/image" Target="../media/image46.png"/><Relationship Id="rId4"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6" Type="http://schemas.openxmlformats.org/officeDocument/2006/relationships/image" Target="../media/image62.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32F28-F668-4CF1-BA55-404981C5D1B2}" type="doc">
      <dgm:prSet loTypeId="urn:microsoft.com/office/officeart/2016/7/layout/ChevronBlockProcess" loCatId="process" qsTypeId="urn:microsoft.com/office/officeart/2005/8/quickstyle/3d3" qsCatId="3D" csTypeId="urn:microsoft.com/office/officeart/2005/8/colors/accent0_3" csCatId="mainScheme" phldr="1"/>
      <dgm:spPr/>
      <dgm:t>
        <a:bodyPr/>
        <a:lstStyle/>
        <a:p>
          <a:endParaRPr lang="en-US"/>
        </a:p>
      </dgm:t>
    </dgm:pt>
    <dgm:pt modelId="{87C2713F-64D1-4AD5-B08D-54307F38848A}">
      <dgm:prSet/>
      <dgm:spPr>
        <a:solidFill>
          <a:srgbClr val="D2DEEF">
            <a:alpha val="90000"/>
          </a:srgbClr>
        </a:solidFill>
      </dgm:spPr>
      <dgm:t>
        <a:bodyPr/>
        <a:lstStyle/>
        <a:p>
          <a:pPr algn="l">
            <a:lnSpc>
              <a:spcPct val="90000"/>
            </a:lnSpc>
          </a:pPr>
          <a:r>
            <a:rPr lang="en-US" b="1">
              <a:solidFill>
                <a:srgbClr val="203864"/>
              </a:solidFill>
              <a:latin typeface="Calibri"/>
              <a:cs typeface="Calibri"/>
            </a:rPr>
            <a:t>Reflexive </a:t>
          </a:r>
        </a:p>
      </dgm:t>
    </dgm:pt>
    <dgm:pt modelId="{5F56A078-FA76-4C07-BAA2-89C165724703}" type="parTrans" cxnId="{AB9E43E2-219E-4C15-AB82-A3F6EE080FFD}">
      <dgm:prSet/>
      <dgm:spPr/>
      <dgm:t>
        <a:bodyPr/>
        <a:lstStyle/>
        <a:p>
          <a:endParaRPr lang="en-US"/>
        </a:p>
      </dgm:t>
    </dgm:pt>
    <dgm:pt modelId="{E2CA6121-C41E-4625-BE77-9F5CC6E085DF}" type="sibTrans" cxnId="{AB9E43E2-219E-4C15-AB82-A3F6EE080FFD}">
      <dgm:prSet/>
      <dgm:spPr/>
      <dgm:t>
        <a:bodyPr/>
        <a:lstStyle/>
        <a:p>
          <a:endParaRPr lang="en-US"/>
        </a:p>
      </dgm:t>
    </dgm:pt>
    <dgm:pt modelId="{9A2EC1EA-AB63-4118-A69F-909DF17778F8}">
      <dgm:prSet/>
      <dgm:spPr>
        <a:solidFill>
          <a:srgbClr val="203864"/>
        </a:solidFill>
      </dgm:spPr>
      <dgm:t>
        <a:bodyPr/>
        <a:lstStyle/>
        <a:p>
          <a:pPr rtl="0"/>
          <a:r>
            <a:rPr lang="en-US" b="1" dirty="0">
              <a:solidFill>
                <a:schemeClr val="bg1"/>
              </a:solidFill>
              <a:latin typeface="Calibri"/>
              <a:cs typeface="Calibri"/>
            </a:rPr>
            <a:t>CRISIS INTERVENTION</a:t>
          </a:r>
        </a:p>
      </dgm:t>
    </dgm:pt>
    <dgm:pt modelId="{C5BF68AF-57FD-4C9D-AF31-281817CE33A5}" type="parTrans" cxnId="{EC768E15-6148-4BEE-B5FE-30D7EFD03E65}">
      <dgm:prSet/>
      <dgm:spPr/>
      <dgm:t>
        <a:bodyPr/>
        <a:lstStyle/>
        <a:p>
          <a:endParaRPr lang="en-US"/>
        </a:p>
      </dgm:t>
    </dgm:pt>
    <dgm:pt modelId="{0646AD83-D572-4FF0-8D66-2E977B36C96B}" type="sibTrans" cxnId="{EC768E15-6148-4BEE-B5FE-30D7EFD03E65}">
      <dgm:prSet/>
      <dgm:spPr/>
      <dgm:t>
        <a:bodyPr/>
        <a:lstStyle/>
        <a:p>
          <a:endParaRPr lang="en-US"/>
        </a:p>
      </dgm:t>
    </dgm:pt>
    <dgm:pt modelId="{22F4A557-0D84-4746-9BCA-B331EFDA4FE9}">
      <dgm:prSet phldr="0"/>
      <dgm:spPr>
        <a:solidFill>
          <a:srgbClr val="203864"/>
        </a:solidFill>
      </dgm:spPr>
      <dgm:t>
        <a:bodyPr/>
        <a:lstStyle/>
        <a:p>
          <a:pPr rtl="0"/>
          <a:r>
            <a:rPr lang="en-US" b="1" i="0" u="none" strike="noStrike" cap="none" baseline="0" noProof="0" dirty="0">
              <a:solidFill>
                <a:schemeClr val="bg1"/>
              </a:solidFill>
              <a:latin typeface="Calibri"/>
              <a:cs typeface="Calibri Light"/>
            </a:rPr>
            <a:t>STUDENT ADVOCATES</a:t>
          </a:r>
        </a:p>
      </dgm:t>
    </dgm:pt>
    <dgm:pt modelId="{8B1672C1-CFF9-49E5-AA8F-FBDAC1DBFFE2}" type="parTrans" cxnId="{DA94672D-E4EF-4B78-B219-428DDD15920E}">
      <dgm:prSet/>
      <dgm:spPr/>
      <dgm:t>
        <a:bodyPr/>
        <a:lstStyle/>
        <a:p>
          <a:endParaRPr lang="en-US"/>
        </a:p>
      </dgm:t>
    </dgm:pt>
    <dgm:pt modelId="{6B44C76B-FB19-4965-902F-AE3342E563D9}" type="sibTrans" cxnId="{DA94672D-E4EF-4B78-B219-428DDD15920E}">
      <dgm:prSet/>
      <dgm:spPr/>
      <dgm:t>
        <a:bodyPr/>
        <a:lstStyle/>
        <a:p>
          <a:endParaRPr lang="en-US"/>
        </a:p>
      </dgm:t>
    </dgm:pt>
    <dgm:pt modelId="{9C94478B-1EC4-4044-AE0D-28EBEE180B1D}">
      <dgm:prSet phldr="0"/>
      <dgm:spPr>
        <a:solidFill>
          <a:srgbClr val="D2DEEF">
            <a:alpha val="90000"/>
          </a:srgbClr>
        </a:solidFill>
      </dgm:spPr>
      <dgm:t>
        <a:bodyPr/>
        <a:lstStyle/>
        <a:p>
          <a:pPr algn="l" rtl="0">
            <a:lnSpc>
              <a:spcPct val="90000"/>
            </a:lnSpc>
          </a:pPr>
          <a:r>
            <a:rPr lang="en-US" b="1">
              <a:solidFill>
                <a:srgbClr val="203864"/>
              </a:solidFill>
              <a:latin typeface="Calibri"/>
              <a:cs typeface="Calibri"/>
            </a:rPr>
            <a:t>Anti-Racist</a:t>
          </a:r>
        </a:p>
      </dgm:t>
    </dgm:pt>
    <dgm:pt modelId="{57811DF0-43F5-4DF9-B88D-F79285249FC4}" type="parTrans" cxnId="{9BB63A44-5F18-4A38-BEC2-BA947CE5470A}">
      <dgm:prSet/>
      <dgm:spPr/>
      <dgm:t>
        <a:bodyPr/>
        <a:lstStyle/>
        <a:p>
          <a:endParaRPr lang="en-US"/>
        </a:p>
      </dgm:t>
    </dgm:pt>
    <dgm:pt modelId="{D6DAEB3D-A333-4A29-A968-FC28B88CB232}" type="sibTrans" cxnId="{9BB63A44-5F18-4A38-BEC2-BA947CE5470A}">
      <dgm:prSet/>
      <dgm:spPr/>
      <dgm:t>
        <a:bodyPr/>
        <a:lstStyle/>
        <a:p>
          <a:endParaRPr lang="en-US"/>
        </a:p>
      </dgm:t>
    </dgm:pt>
    <dgm:pt modelId="{3072711B-B97D-42B7-8AA4-219640FE43FB}">
      <dgm:prSet phldr="0"/>
      <dgm:spPr>
        <a:solidFill>
          <a:srgbClr val="D2DEEF">
            <a:alpha val="90000"/>
          </a:srgbClr>
        </a:solidFill>
      </dgm:spPr>
      <dgm:t>
        <a:bodyPr/>
        <a:lstStyle/>
        <a:p>
          <a:pPr algn="l">
            <a:lnSpc>
              <a:spcPct val="90000"/>
            </a:lnSpc>
          </a:pPr>
          <a:r>
            <a:rPr lang="en-US" b="1">
              <a:solidFill>
                <a:srgbClr val="203864"/>
              </a:solidFill>
              <a:latin typeface="Calibri"/>
              <a:cs typeface="Calibri"/>
            </a:rPr>
            <a:t>Anti-Oppressive </a:t>
          </a:r>
        </a:p>
      </dgm:t>
    </dgm:pt>
    <dgm:pt modelId="{E14009F5-ACCE-4776-9F60-6B2FCBD52763}" type="parTrans" cxnId="{5F70116E-D70F-41A7-8E2B-B1FCFEA334B1}">
      <dgm:prSet/>
      <dgm:spPr/>
      <dgm:t>
        <a:bodyPr/>
        <a:lstStyle/>
        <a:p>
          <a:endParaRPr lang="en-US"/>
        </a:p>
      </dgm:t>
    </dgm:pt>
    <dgm:pt modelId="{9B4350B1-6D38-49F5-87D5-4B631583515F}" type="sibTrans" cxnId="{5F70116E-D70F-41A7-8E2B-B1FCFEA334B1}">
      <dgm:prSet/>
      <dgm:spPr/>
      <dgm:t>
        <a:bodyPr/>
        <a:lstStyle/>
        <a:p>
          <a:endParaRPr lang="en-US"/>
        </a:p>
      </dgm:t>
    </dgm:pt>
    <dgm:pt modelId="{B83EBBD3-8B40-4378-A10B-F4DC3E948968}">
      <dgm:prSet phldr="0"/>
      <dgm:spPr>
        <a:solidFill>
          <a:srgbClr val="D2DEEF">
            <a:alpha val="90000"/>
          </a:srgbClr>
        </a:solidFill>
      </dgm:spPr>
      <dgm:t>
        <a:bodyPr/>
        <a:lstStyle/>
        <a:p>
          <a:pPr algn="l">
            <a:lnSpc>
              <a:spcPct val="90000"/>
            </a:lnSpc>
          </a:pPr>
          <a:r>
            <a:rPr lang="en-US" b="1" dirty="0">
              <a:solidFill>
                <a:srgbClr val="203864"/>
              </a:solidFill>
              <a:latin typeface="Calibri"/>
              <a:cs typeface="Calibri"/>
            </a:rPr>
            <a:t>Trauma-Informed </a:t>
          </a:r>
        </a:p>
      </dgm:t>
    </dgm:pt>
    <dgm:pt modelId="{79241444-E8D7-450E-86C7-B94885C32084}" type="parTrans" cxnId="{9906E8DB-5CA5-48EC-B052-396D3EF23E5E}">
      <dgm:prSet/>
      <dgm:spPr/>
      <dgm:t>
        <a:bodyPr/>
        <a:lstStyle/>
        <a:p>
          <a:endParaRPr lang="en-US"/>
        </a:p>
      </dgm:t>
    </dgm:pt>
    <dgm:pt modelId="{ED8BCAA6-36F5-416B-961C-346ACD56E0A8}" type="sibTrans" cxnId="{9906E8DB-5CA5-48EC-B052-396D3EF23E5E}">
      <dgm:prSet/>
      <dgm:spPr/>
      <dgm:t>
        <a:bodyPr/>
        <a:lstStyle/>
        <a:p>
          <a:endParaRPr lang="en-US"/>
        </a:p>
      </dgm:t>
    </dgm:pt>
    <dgm:pt modelId="{6A88B2B5-0916-4415-B2BF-263C8D75162D}">
      <dgm:prSet phldr="0"/>
      <dgm:spPr>
        <a:solidFill>
          <a:srgbClr val="D2DEEF">
            <a:alpha val="90000"/>
          </a:srgbClr>
        </a:solidFill>
      </dgm:spPr>
      <dgm:t>
        <a:bodyPr/>
        <a:lstStyle/>
        <a:p>
          <a:pPr algn="l">
            <a:lnSpc>
              <a:spcPct val="90000"/>
            </a:lnSpc>
          </a:pPr>
          <a:r>
            <a:rPr lang="en-US" b="1" dirty="0">
              <a:solidFill>
                <a:srgbClr val="203864"/>
              </a:solidFill>
              <a:latin typeface="Calibri"/>
              <a:cs typeface="Calibri"/>
            </a:rPr>
            <a:t>Empowerment-Focused</a:t>
          </a:r>
        </a:p>
      </dgm:t>
    </dgm:pt>
    <dgm:pt modelId="{E864F2EA-1AD4-4FC7-A5B8-B68CDD4CAD03}" type="parTrans" cxnId="{ABFD92F6-C53A-4C3B-A90C-E9F9A7AE50C7}">
      <dgm:prSet/>
      <dgm:spPr/>
      <dgm:t>
        <a:bodyPr/>
        <a:lstStyle/>
        <a:p>
          <a:endParaRPr lang="en-US"/>
        </a:p>
      </dgm:t>
    </dgm:pt>
    <dgm:pt modelId="{FA40ABA8-AB07-4794-946C-9D5F1CCB5D4C}" type="sibTrans" cxnId="{ABFD92F6-C53A-4C3B-A90C-E9F9A7AE50C7}">
      <dgm:prSet/>
      <dgm:spPr/>
      <dgm:t>
        <a:bodyPr/>
        <a:lstStyle/>
        <a:p>
          <a:endParaRPr lang="en-US"/>
        </a:p>
      </dgm:t>
    </dgm:pt>
    <dgm:pt modelId="{0D389A5F-BF27-4630-8589-80870F2D0C42}">
      <dgm:prSet phldr="0"/>
      <dgm:spPr>
        <a:solidFill>
          <a:srgbClr val="D2DEEF">
            <a:alpha val="90000"/>
          </a:srgbClr>
        </a:solidFill>
      </dgm:spPr>
      <dgm:t>
        <a:bodyPr/>
        <a:lstStyle/>
        <a:p>
          <a:pPr algn="l">
            <a:lnSpc>
              <a:spcPct val="90000"/>
            </a:lnSpc>
          </a:pPr>
          <a:r>
            <a:rPr lang="en-US" b="1">
              <a:solidFill>
                <a:srgbClr val="203864"/>
              </a:solidFill>
              <a:latin typeface="Calibri"/>
              <a:cs typeface="Calibri"/>
            </a:rPr>
            <a:t>Continued Professional Development </a:t>
          </a:r>
        </a:p>
      </dgm:t>
    </dgm:pt>
    <dgm:pt modelId="{38D7C952-3660-4B47-88F0-81D1EA15A73D}" type="parTrans" cxnId="{87B75D58-9183-4449-A61C-5D6032A48A80}">
      <dgm:prSet/>
      <dgm:spPr/>
      <dgm:t>
        <a:bodyPr/>
        <a:lstStyle/>
        <a:p>
          <a:endParaRPr lang="en-US"/>
        </a:p>
      </dgm:t>
    </dgm:pt>
    <dgm:pt modelId="{AF4094B4-44D2-4A3C-92AF-8BA6A53E5226}" type="sibTrans" cxnId="{87B75D58-9183-4449-A61C-5D6032A48A80}">
      <dgm:prSet/>
      <dgm:spPr/>
      <dgm:t>
        <a:bodyPr/>
        <a:lstStyle/>
        <a:p>
          <a:endParaRPr lang="en-US"/>
        </a:p>
      </dgm:t>
    </dgm:pt>
    <dgm:pt modelId="{57F9860A-91E4-4416-8A77-9993E17DD1C3}">
      <dgm:prSet phldr="0"/>
      <dgm:spPr>
        <a:solidFill>
          <a:srgbClr val="D2DEEF">
            <a:alpha val="90000"/>
          </a:srgbClr>
        </a:solidFill>
      </dgm:spPr>
      <dgm:t>
        <a:bodyPr/>
        <a:lstStyle/>
        <a:p>
          <a:pPr algn="l" rtl="0">
            <a:lnSpc>
              <a:spcPct val="90000"/>
            </a:lnSpc>
          </a:pPr>
          <a:r>
            <a:rPr lang="en-US" b="1">
              <a:solidFill>
                <a:srgbClr val="203864"/>
              </a:solidFill>
              <a:latin typeface="Calibri"/>
              <a:cs typeface="Calibri"/>
            </a:rPr>
            <a:t>Cultural Humility</a:t>
          </a:r>
        </a:p>
      </dgm:t>
    </dgm:pt>
    <dgm:pt modelId="{B73CDE2A-DD52-4664-A9FF-6FDD93857B94}" type="parTrans" cxnId="{36222580-6782-4C96-B495-47608F9DA3A0}">
      <dgm:prSet/>
      <dgm:spPr/>
      <dgm:t>
        <a:bodyPr/>
        <a:lstStyle/>
        <a:p>
          <a:endParaRPr lang="en-US"/>
        </a:p>
      </dgm:t>
    </dgm:pt>
    <dgm:pt modelId="{834B2858-044C-4AE7-A019-A406AF142AFE}" type="sibTrans" cxnId="{36222580-6782-4C96-B495-47608F9DA3A0}">
      <dgm:prSet/>
      <dgm:spPr/>
      <dgm:t>
        <a:bodyPr/>
        <a:lstStyle/>
        <a:p>
          <a:endParaRPr lang="en-US"/>
        </a:p>
      </dgm:t>
    </dgm:pt>
    <dgm:pt modelId="{F8346337-05F5-429B-B094-BDD3AC980436}">
      <dgm:prSet phldr="0"/>
      <dgm:spPr>
        <a:solidFill>
          <a:srgbClr val="D2DEEF">
            <a:alpha val="90000"/>
          </a:srgbClr>
        </a:solidFill>
      </dgm:spPr>
      <dgm:t>
        <a:bodyPr/>
        <a:lstStyle/>
        <a:p>
          <a:pPr algn="l">
            <a:lnSpc>
              <a:spcPct val="90000"/>
            </a:lnSpc>
          </a:pPr>
          <a:r>
            <a:rPr lang="en-US" b="1" dirty="0">
              <a:solidFill>
                <a:srgbClr val="203864"/>
              </a:solidFill>
              <a:latin typeface="Calibri"/>
              <a:cs typeface="Calibri"/>
            </a:rPr>
            <a:t>Safety-Focused </a:t>
          </a:r>
        </a:p>
      </dgm:t>
    </dgm:pt>
    <dgm:pt modelId="{2B96791D-BE36-46C7-ACA4-4E8A3C1D3504}" type="parTrans" cxnId="{F8DCB466-842A-4AF4-9DDE-364041322483}">
      <dgm:prSet/>
      <dgm:spPr/>
      <dgm:t>
        <a:bodyPr/>
        <a:lstStyle/>
        <a:p>
          <a:endParaRPr lang="en-US"/>
        </a:p>
      </dgm:t>
    </dgm:pt>
    <dgm:pt modelId="{E3E2E808-2464-48CC-BE85-2AC35E35C490}" type="sibTrans" cxnId="{F8DCB466-842A-4AF4-9DDE-364041322483}">
      <dgm:prSet/>
      <dgm:spPr/>
      <dgm:t>
        <a:bodyPr/>
        <a:lstStyle/>
        <a:p>
          <a:endParaRPr lang="en-US"/>
        </a:p>
      </dgm:t>
    </dgm:pt>
    <dgm:pt modelId="{FF65AA03-BEDD-40EA-8B6E-81F08C738082}">
      <dgm:prSet phldr="0"/>
      <dgm:spPr>
        <a:solidFill>
          <a:srgbClr val="D2DEEF">
            <a:alpha val="90000"/>
          </a:srgbClr>
        </a:solidFill>
      </dgm:spPr>
      <dgm:t>
        <a:bodyPr/>
        <a:lstStyle/>
        <a:p>
          <a:pPr algn="l">
            <a:lnSpc>
              <a:spcPct val="90000"/>
            </a:lnSpc>
          </a:pPr>
          <a:r>
            <a:rPr lang="en-US" b="1">
              <a:solidFill>
                <a:srgbClr val="203864"/>
              </a:solidFill>
              <a:latin typeface="Calibri"/>
              <a:cs typeface="Calibri"/>
            </a:rPr>
            <a:t>Student Choice</a:t>
          </a:r>
        </a:p>
      </dgm:t>
    </dgm:pt>
    <dgm:pt modelId="{45C5660A-A1FA-465F-823B-3C1C5FBF4A5F}" type="parTrans" cxnId="{730024BA-B571-4DD9-B505-4F921CAD90C8}">
      <dgm:prSet/>
      <dgm:spPr/>
      <dgm:t>
        <a:bodyPr/>
        <a:lstStyle/>
        <a:p>
          <a:endParaRPr lang="en-US"/>
        </a:p>
      </dgm:t>
    </dgm:pt>
    <dgm:pt modelId="{137836CD-B903-4095-AB73-13D25C239D69}" type="sibTrans" cxnId="{730024BA-B571-4DD9-B505-4F921CAD90C8}">
      <dgm:prSet/>
      <dgm:spPr/>
      <dgm:t>
        <a:bodyPr/>
        <a:lstStyle/>
        <a:p>
          <a:endParaRPr lang="en-US"/>
        </a:p>
      </dgm:t>
    </dgm:pt>
    <dgm:pt modelId="{6134E0B6-34F1-44A6-9232-702FA2BF0B7C}">
      <dgm:prSet phldr="0"/>
      <dgm:spPr>
        <a:solidFill>
          <a:srgbClr val="D2DEEF">
            <a:alpha val="90000"/>
          </a:srgbClr>
        </a:solidFill>
      </dgm:spPr>
      <dgm:t>
        <a:bodyPr/>
        <a:lstStyle/>
        <a:p>
          <a:pPr algn="l">
            <a:lnSpc>
              <a:spcPct val="90000"/>
            </a:lnSpc>
          </a:pPr>
          <a:r>
            <a:rPr lang="en-US" b="1">
              <a:solidFill>
                <a:srgbClr val="203864"/>
              </a:solidFill>
              <a:latin typeface="Calibri"/>
              <a:cs typeface="Calibri"/>
            </a:rPr>
            <a:t>Collaborative</a:t>
          </a:r>
        </a:p>
      </dgm:t>
    </dgm:pt>
    <dgm:pt modelId="{8A08B848-9B1C-432C-B4AC-7D70A6E56FA2}" type="parTrans" cxnId="{234D6A73-58AC-4803-8957-D9A9BC4E99CB}">
      <dgm:prSet/>
      <dgm:spPr/>
      <dgm:t>
        <a:bodyPr/>
        <a:lstStyle/>
        <a:p>
          <a:endParaRPr lang="en-US"/>
        </a:p>
      </dgm:t>
    </dgm:pt>
    <dgm:pt modelId="{47D59296-8FD5-48F3-A414-4E0F22BCAD47}" type="sibTrans" cxnId="{234D6A73-58AC-4803-8957-D9A9BC4E99CB}">
      <dgm:prSet/>
      <dgm:spPr/>
      <dgm:t>
        <a:bodyPr/>
        <a:lstStyle/>
        <a:p>
          <a:endParaRPr lang="en-US"/>
        </a:p>
      </dgm:t>
    </dgm:pt>
    <dgm:pt modelId="{87C07192-7CAD-485C-8601-FA31CE2E7E69}">
      <dgm:prSet phldr="0"/>
      <dgm:spPr>
        <a:solidFill>
          <a:srgbClr val="D2DEEF">
            <a:alpha val="90000"/>
          </a:srgbClr>
        </a:solidFill>
      </dgm:spPr>
      <dgm:t>
        <a:bodyPr/>
        <a:lstStyle/>
        <a:p>
          <a:pPr algn="l">
            <a:lnSpc>
              <a:spcPct val="90000"/>
            </a:lnSpc>
          </a:pPr>
          <a:r>
            <a:rPr lang="en-US" b="1" dirty="0">
              <a:solidFill>
                <a:srgbClr val="203864"/>
              </a:solidFill>
              <a:latin typeface="Calibri"/>
              <a:cs typeface="Calibri"/>
            </a:rPr>
            <a:t>Universally-Accessible</a:t>
          </a:r>
        </a:p>
      </dgm:t>
    </dgm:pt>
    <dgm:pt modelId="{D068A03C-2B7B-4F8D-9D83-1281F2E7BC3B}" type="parTrans" cxnId="{A344CF1A-5763-4670-9461-A4C3C74B7B7C}">
      <dgm:prSet/>
      <dgm:spPr/>
      <dgm:t>
        <a:bodyPr/>
        <a:lstStyle/>
        <a:p>
          <a:endParaRPr lang="en-US"/>
        </a:p>
      </dgm:t>
    </dgm:pt>
    <dgm:pt modelId="{78A9C8B1-0CFD-4966-B5FE-5ADB644781B4}" type="sibTrans" cxnId="{A344CF1A-5763-4670-9461-A4C3C74B7B7C}">
      <dgm:prSet/>
      <dgm:spPr/>
      <dgm:t>
        <a:bodyPr/>
        <a:lstStyle/>
        <a:p>
          <a:endParaRPr lang="en-US"/>
        </a:p>
      </dgm:t>
    </dgm:pt>
    <dgm:pt modelId="{1436E44A-C052-4D79-910C-3D754CE944DD}">
      <dgm:prSet phldr="0"/>
      <dgm:spPr>
        <a:solidFill>
          <a:srgbClr val="D2DEEF">
            <a:alpha val="90000"/>
          </a:srgbClr>
        </a:solidFill>
      </dgm:spPr>
      <dgm:t>
        <a:bodyPr/>
        <a:lstStyle/>
        <a:p>
          <a:pPr algn="l">
            <a:lnSpc>
              <a:spcPct val="90000"/>
            </a:lnSpc>
          </a:pPr>
          <a:r>
            <a:rPr lang="en-US" b="1">
              <a:solidFill>
                <a:srgbClr val="203864"/>
              </a:solidFill>
              <a:latin typeface="Calibri"/>
              <a:cs typeface="Calibri"/>
            </a:rPr>
            <a:t>Competent</a:t>
          </a:r>
        </a:p>
      </dgm:t>
    </dgm:pt>
    <dgm:pt modelId="{CFD71CCB-179F-40DE-AFD8-013D69E86F7D}" type="parTrans" cxnId="{D086783E-27FF-4870-9D56-E77923321BAA}">
      <dgm:prSet/>
      <dgm:spPr/>
      <dgm:t>
        <a:bodyPr/>
        <a:lstStyle/>
        <a:p>
          <a:endParaRPr lang="en-US"/>
        </a:p>
      </dgm:t>
    </dgm:pt>
    <dgm:pt modelId="{577D5088-A3F3-446A-A438-812BA34A5801}" type="sibTrans" cxnId="{D086783E-27FF-4870-9D56-E77923321BAA}">
      <dgm:prSet/>
      <dgm:spPr/>
      <dgm:t>
        <a:bodyPr/>
        <a:lstStyle/>
        <a:p>
          <a:endParaRPr lang="en-US"/>
        </a:p>
      </dgm:t>
    </dgm:pt>
    <dgm:pt modelId="{15CC4509-92A5-4753-9750-13D9005F6C6D}">
      <dgm:prSet phldr="0"/>
      <dgm:spPr>
        <a:solidFill>
          <a:srgbClr val="D2DEEF">
            <a:alpha val="90000"/>
          </a:srgbClr>
        </a:solidFill>
      </dgm:spPr>
      <dgm:t>
        <a:bodyPr/>
        <a:lstStyle/>
        <a:p>
          <a:pPr algn="l">
            <a:lnSpc>
              <a:spcPct val="90000"/>
            </a:lnSpc>
          </a:pPr>
          <a:r>
            <a:rPr lang="en-US" b="1">
              <a:solidFill>
                <a:srgbClr val="203864"/>
              </a:solidFill>
              <a:latin typeface="Calibri"/>
              <a:cs typeface="Calibri"/>
            </a:rPr>
            <a:t>Private &amp; Confidential</a:t>
          </a:r>
        </a:p>
      </dgm:t>
    </dgm:pt>
    <dgm:pt modelId="{DF78B444-17F8-4319-9404-23D56FC4FD42}" type="parTrans" cxnId="{E6075392-D3AD-413E-8D2D-ECE55803C04A}">
      <dgm:prSet/>
      <dgm:spPr/>
      <dgm:t>
        <a:bodyPr/>
        <a:lstStyle/>
        <a:p>
          <a:endParaRPr lang="en-US"/>
        </a:p>
      </dgm:t>
    </dgm:pt>
    <dgm:pt modelId="{0EE09B0D-16F4-4F2A-9AE6-5AE80EDFD990}" type="sibTrans" cxnId="{E6075392-D3AD-413E-8D2D-ECE55803C04A}">
      <dgm:prSet/>
      <dgm:spPr/>
      <dgm:t>
        <a:bodyPr/>
        <a:lstStyle/>
        <a:p>
          <a:endParaRPr lang="en-US"/>
        </a:p>
      </dgm:t>
    </dgm:pt>
    <dgm:pt modelId="{DD7F92C0-A13B-4DD1-8708-369BD070C859}">
      <dgm:prSet phldr="0"/>
      <dgm:spPr>
        <a:solidFill>
          <a:srgbClr val="D2DEEF">
            <a:alpha val="90000"/>
          </a:srgbClr>
        </a:solidFill>
      </dgm:spPr>
      <dgm:t>
        <a:bodyPr/>
        <a:lstStyle/>
        <a:p>
          <a:pPr algn="l">
            <a:lnSpc>
              <a:spcPct val="90000"/>
            </a:lnSpc>
          </a:pPr>
          <a:r>
            <a:rPr lang="en-US" b="1">
              <a:solidFill>
                <a:srgbClr val="203864"/>
              </a:solidFill>
              <a:latin typeface="Calibri"/>
              <a:cs typeface="Calibri"/>
            </a:rPr>
            <a:t>Respect, Dignity and Compassion</a:t>
          </a:r>
        </a:p>
      </dgm:t>
    </dgm:pt>
    <dgm:pt modelId="{8864A159-ACD3-42F6-9D5B-A33D78F64263}" type="parTrans" cxnId="{040228AB-AB55-4D80-B014-4EF5796D7B37}">
      <dgm:prSet/>
      <dgm:spPr/>
      <dgm:t>
        <a:bodyPr/>
        <a:lstStyle/>
        <a:p>
          <a:endParaRPr lang="en-US"/>
        </a:p>
      </dgm:t>
    </dgm:pt>
    <dgm:pt modelId="{AF70A91F-0D90-45EC-AE45-023C4F5F2F20}" type="sibTrans" cxnId="{040228AB-AB55-4D80-B014-4EF5796D7B37}">
      <dgm:prSet/>
      <dgm:spPr/>
      <dgm:t>
        <a:bodyPr/>
        <a:lstStyle/>
        <a:p>
          <a:endParaRPr lang="en-US"/>
        </a:p>
      </dgm:t>
    </dgm:pt>
    <dgm:pt modelId="{56AB7549-129D-4590-9723-A0536A1460E6}" type="pres">
      <dgm:prSet presAssocID="{84C32F28-F668-4CF1-BA55-404981C5D1B2}" presName="Name0" presStyleCnt="0">
        <dgm:presLayoutVars>
          <dgm:dir/>
          <dgm:animLvl val="lvl"/>
          <dgm:resizeHandles val="exact"/>
        </dgm:presLayoutVars>
      </dgm:prSet>
      <dgm:spPr/>
    </dgm:pt>
    <dgm:pt modelId="{84CA68FB-B4F3-4527-80E0-4EA2BE31CEBD}" type="pres">
      <dgm:prSet presAssocID="{22F4A557-0D84-4746-9BCA-B331EFDA4FE9}" presName="composite" presStyleCnt="0"/>
      <dgm:spPr/>
    </dgm:pt>
    <dgm:pt modelId="{551AC1A9-0115-4C85-829B-880E8272150F}" type="pres">
      <dgm:prSet presAssocID="{22F4A557-0D84-4746-9BCA-B331EFDA4FE9}" presName="parTx" presStyleLbl="alignNode1" presStyleIdx="0" presStyleCnt="2">
        <dgm:presLayoutVars>
          <dgm:chMax val="0"/>
          <dgm:chPref val="0"/>
        </dgm:presLayoutVars>
      </dgm:prSet>
      <dgm:spPr/>
    </dgm:pt>
    <dgm:pt modelId="{9791AC16-C5F8-4B1E-8065-2443FFA7DD8C}" type="pres">
      <dgm:prSet presAssocID="{22F4A557-0D84-4746-9BCA-B331EFDA4FE9}" presName="desTx" presStyleLbl="alignAccFollowNode1" presStyleIdx="0" presStyleCnt="2">
        <dgm:presLayoutVars/>
      </dgm:prSet>
      <dgm:spPr/>
    </dgm:pt>
    <dgm:pt modelId="{5069B5AA-F7C4-4C2F-8A10-C9674B62C9E7}" type="pres">
      <dgm:prSet presAssocID="{6B44C76B-FB19-4965-902F-AE3342E563D9}" presName="space" presStyleCnt="0"/>
      <dgm:spPr/>
    </dgm:pt>
    <dgm:pt modelId="{5794B7E7-5B4F-46C9-B7EA-B1C66F45952C}" type="pres">
      <dgm:prSet presAssocID="{9A2EC1EA-AB63-4118-A69F-909DF17778F8}" presName="composite" presStyleCnt="0"/>
      <dgm:spPr/>
    </dgm:pt>
    <dgm:pt modelId="{5045FABE-D53A-48E7-9834-C5FB7383EDCA}" type="pres">
      <dgm:prSet presAssocID="{9A2EC1EA-AB63-4118-A69F-909DF17778F8}" presName="parTx" presStyleLbl="alignNode1" presStyleIdx="1" presStyleCnt="2">
        <dgm:presLayoutVars>
          <dgm:chMax val="0"/>
          <dgm:chPref val="0"/>
        </dgm:presLayoutVars>
      </dgm:prSet>
      <dgm:spPr/>
    </dgm:pt>
    <dgm:pt modelId="{E595E58D-CD83-4438-B0AC-CED60686D282}" type="pres">
      <dgm:prSet presAssocID="{9A2EC1EA-AB63-4118-A69F-909DF17778F8}" presName="desTx" presStyleLbl="alignAccFollowNode1" presStyleIdx="1" presStyleCnt="2">
        <dgm:presLayoutVars/>
      </dgm:prSet>
      <dgm:spPr/>
    </dgm:pt>
  </dgm:ptLst>
  <dgm:cxnLst>
    <dgm:cxn modelId="{76F37B0C-0DC7-40CD-861F-283865B8588A}" type="presOf" srcId="{B83EBBD3-8B40-4378-A10B-F4DC3E948968}" destId="{9791AC16-C5F8-4B1E-8065-2443FFA7DD8C}" srcOrd="0" destOrd="2" presId="urn:microsoft.com/office/officeart/2016/7/layout/ChevronBlockProcess"/>
    <dgm:cxn modelId="{8F84C70E-BBEB-4E6A-8281-F68C93C06F67}" type="presOf" srcId="{3072711B-B97D-42B7-8AA4-219640FE43FB}" destId="{9791AC16-C5F8-4B1E-8065-2443FFA7DD8C}" srcOrd="0" destOrd="1" presId="urn:microsoft.com/office/officeart/2016/7/layout/ChevronBlockProcess"/>
    <dgm:cxn modelId="{EC768E15-6148-4BEE-B5FE-30D7EFD03E65}" srcId="{84C32F28-F668-4CF1-BA55-404981C5D1B2}" destId="{9A2EC1EA-AB63-4118-A69F-909DF17778F8}" srcOrd="1" destOrd="0" parTransId="{C5BF68AF-57FD-4C9D-AF31-281817CE33A5}" sibTransId="{0646AD83-D572-4FF0-8D66-2E977B36C96B}"/>
    <dgm:cxn modelId="{D7C50F18-5A69-474C-9745-F3C252C300E1}" type="presOf" srcId="{6134E0B6-34F1-44A6-9232-702FA2BF0B7C}" destId="{E595E58D-CD83-4438-B0AC-CED60686D282}" srcOrd="0" destOrd="3" presId="urn:microsoft.com/office/officeart/2016/7/layout/ChevronBlockProcess"/>
    <dgm:cxn modelId="{A344CF1A-5763-4670-9461-A4C3C74B7B7C}" srcId="{9A2EC1EA-AB63-4118-A69F-909DF17778F8}" destId="{87C07192-7CAD-485C-8601-FA31CE2E7E69}" srcOrd="4" destOrd="0" parTransId="{D068A03C-2B7B-4F8D-9D83-1281F2E7BC3B}" sibTransId="{78A9C8B1-0CFD-4966-B5FE-5ADB644781B4}"/>
    <dgm:cxn modelId="{24566421-EAE0-40F2-B9F2-72928B0D5B24}" type="presOf" srcId="{22F4A557-0D84-4746-9BCA-B331EFDA4FE9}" destId="{551AC1A9-0115-4C85-829B-880E8272150F}" srcOrd="0" destOrd="0" presId="urn:microsoft.com/office/officeart/2016/7/layout/ChevronBlockProcess"/>
    <dgm:cxn modelId="{DA94672D-E4EF-4B78-B219-428DDD15920E}" srcId="{84C32F28-F668-4CF1-BA55-404981C5D1B2}" destId="{22F4A557-0D84-4746-9BCA-B331EFDA4FE9}" srcOrd="0" destOrd="0" parTransId="{8B1672C1-CFF9-49E5-AA8F-FBDAC1DBFFE2}" sibTransId="{6B44C76B-FB19-4965-902F-AE3342E563D9}"/>
    <dgm:cxn modelId="{0DD5B23C-F80A-4376-857A-509AC3859EB3}" type="presOf" srcId="{1436E44A-C052-4D79-910C-3D754CE944DD}" destId="{E595E58D-CD83-4438-B0AC-CED60686D282}" srcOrd="0" destOrd="5" presId="urn:microsoft.com/office/officeart/2016/7/layout/ChevronBlockProcess"/>
    <dgm:cxn modelId="{D086783E-27FF-4870-9D56-E77923321BAA}" srcId="{9A2EC1EA-AB63-4118-A69F-909DF17778F8}" destId="{1436E44A-C052-4D79-910C-3D754CE944DD}" srcOrd="5" destOrd="0" parTransId="{CFD71CCB-179F-40DE-AFD8-013D69E86F7D}" sibTransId="{577D5088-A3F3-446A-A438-812BA34A5801}"/>
    <dgm:cxn modelId="{89EFA462-F75F-4686-B714-839B64882579}" type="presOf" srcId="{9A2EC1EA-AB63-4118-A69F-909DF17778F8}" destId="{5045FABE-D53A-48E7-9834-C5FB7383EDCA}" srcOrd="0" destOrd="0" presId="urn:microsoft.com/office/officeart/2016/7/layout/ChevronBlockProcess"/>
    <dgm:cxn modelId="{9BB63A44-5F18-4A38-BEC2-BA947CE5470A}" srcId="{22F4A557-0D84-4746-9BCA-B331EFDA4FE9}" destId="{9C94478B-1EC4-4044-AE0D-28EBEE180B1D}" srcOrd="0" destOrd="0" parTransId="{57811DF0-43F5-4DF9-B88D-F79285249FC4}" sibTransId="{D6DAEB3D-A333-4A29-A968-FC28B88CB232}"/>
    <dgm:cxn modelId="{F8DCB466-842A-4AF4-9DDE-364041322483}" srcId="{9A2EC1EA-AB63-4118-A69F-909DF17778F8}" destId="{F8346337-05F5-429B-B094-BDD3AC980436}" srcOrd="1" destOrd="0" parTransId="{2B96791D-BE36-46C7-ACA4-4E8A3C1D3504}" sibTransId="{E3E2E808-2464-48CC-BE85-2AC35E35C490}"/>
    <dgm:cxn modelId="{AFA00848-9F0E-49BB-97B7-F1346992710D}" type="presOf" srcId="{0D389A5F-BF27-4630-8589-80870F2D0C42}" destId="{9791AC16-C5F8-4B1E-8065-2443FFA7DD8C}" srcOrd="0" destOrd="4" presId="urn:microsoft.com/office/officeart/2016/7/layout/ChevronBlockProcess"/>
    <dgm:cxn modelId="{4CF29968-B923-4206-A57C-BC9EFC6E3C58}" type="presOf" srcId="{57F9860A-91E4-4416-8A77-9993E17DD1C3}" destId="{E595E58D-CD83-4438-B0AC-CED60686D282}" srcOrd="0" destOrd="0" presId="urn:microsoft.com/office/officeart/2016/7/layout/ChevronBlockProcess"/>
    <dgm:cxn modelId="{5F70116E-D70F-41A7-8E2B-B1FCFEA334B1}" srcId="{22F4A557-0D84-4746-9BCA-B331EFDA4FE9}" destId="{3072711B-B97D-42B7-8AA4-219640FE43FB}" srcOrd="1" destOrd="0" parTransId="{E14009F5-ACCE-4776-9F60-6B2FCBD52763}" sibTransId="{9B4350B1-6D38-49F5-87D5-4B631583515F}"/>
    <dgm:cxn modelId="{234D6A73-58AC-4803-8957-D9A9BC4E99CB}" srcId="{9A2EC1EA-AB63-4118-A69F-909DF17778F8}" destId="{6134E0B6-34F1-44A6-9232-702FA2BF0B7C}" srcOrd="3" destOrd="0" parTransId="{8A08B848-9B1C-432C-B4AC-7D70A6E56FA2}" sibTransId="{47D59296-8FD5-48F3-A414-4E0F22BCAD47}"/>
    <dgm:cxn modelId="{87B75D58-9183-4449-A61C-5D6032A48A80}" srcId="{22F4A557-0D84-4746-9BCA-B331EFDA4FE9}" destId="{0D389A5F-BF27-4630-8589-80870F2D0C42}" srcOrd="4" destOrd="0" parTransId="{38D7C952-3660-4B47-88F0-81D1EA15A73D}" sibTransId="{AF4094B4-44D2-4A3C-92AF-8BA6A53E5226}"/>
    <dgm:cxn modelId="{24C1965A-30CD-43C8-9ADC-330F2D114338}" type="presOf" srcId="{FF65AA03-BEDD-40EA-8B6E-81F08C738082}" destId="{E595E58D-CD83-4438-B0AC-CED60686D282}" srcOrd="0" destOrd="2" presId="urn:microsoft.com/office/officeart/2016/7/layout/ChevronBlockProcess"/>
    <dgm:cxn modelId="{36222580-6782-4C96-B495-47608F9DA3A0}" srcId="{9A2EC1EA-AB63-4118-A69F-909DF17778F8}" destId="{57F9860A-91E4-4416-8A77-9993E17DD1C3}" srcOrd="0" destOrd="0" parTransId="{B73CDE2A-DD52-4664-A9FF-6FDD93857B94}" sibTransId="{834B2858-044C-4AE7-A019-A406AF142AFE}"/>
    <dgm:cxn modelId="{9E2D838A-A310-4320-B1D0-440654EFA607}" type="presOf" srcId="{87C07192-7CAD-485C-8601-FA31CE2E7E69}" destId="{E595E58D-CD83-4438-B0AC-CED60686D282}" srcOrd="0" destOrd="4" presId="urn:microsoft.com/office/officeart/2016/7/layout/ChevronBlockProcess"/>
    <dgm:cxn modelId="{E6075392-D3AD-413E-8D2D-ECE55803C04A}" srcId="{9A2EC1EA-AB63-4118-A69F-909DF17778F8}" destId="{15CC4509-92A5-4753-9750-13D9005F6C6D}" srcOrd="6" destOrd="0" parTransId="{DF78B444-17F8-4319-9404-23D56FC4FD42}" sibTransId="{0EE09B0D-16F4-4F2A-9AE6-5AE80EDFD990}"/>
    <dgm:cxn modelId="{8FB463A8-3AD8-4D75-9EA1-3B52A1E96E46}" type="presOf" srcId="{6A88B2B5-0916-4415-B2BF-263C8D75162D}" destId="{9791AC16-C5F8-4B1E-8065-2443FFA7DD8C}" srcOrd="0" destOrd="3" presId="urn:microsoft.com/office/officeart/2016/7/layout/ChevronBlockProcess"/>
    <dgm:cxn modelId="{040228AB-AB55-4D80-B014-4EF5796D7B37}" srcId="{9A2EC1EA-AB63-4118-A69F-909DF17778F8}" destId="{DD7F92C0-A13B-4DD1-8708-369BD070C859}" srcOrd="7" destOrd="0" parTransId="{8864A159-ACD3-42F6-9D5B-A33D78F64263}" sibTransId="{AF70A91F-0D90-45EC-AE45-023C4F5F2F20}"/>
    <dgm:cxn modelId="{730024BA-B571-4DD9-B505-4F921CAD90C8}" srcId="{9A2EC1EA-AB63-4118-A69F-909DF17778F8}" destId="{FF65AA03-BEDD-40EA-8B6E-81F08C738082}" srcOrd="2" destOrd="0" parTransId="{45C5660A-A1FA-465F-823B-3C1C5FBF4A5F}" sibTransId="{137836CD-B903-4095-AB73-13D25C239D69}"/>
    <dgm:cxn modelId="{700431BC-9B77-4636-B703-B8D94103DA3E}" type="presOf" srcId="{9C94478B-1EC4-4044-AE0D-28EBEE180B1D}" destId="{9791AC16-C5F8-4B1E-8065-2443FFA7DD8C}" srcOrd="0" destOrd="0" presId="urn:microsoft.com/office/officeart/2016/7/layout/ChevronBlockProcess"/>
    <dgm:cxn modelId="{DDF285BC-E882-4DE4-B232-E0F241050B97}" type="presOf" srcId="{F8346337-05F5-429B-B094-BDD3AC980436}" destId="{E595E58D-CD83-4438-B0AC-CED60686D282}" srcOrd="0" destOrd="1" presId="urn:microsoft.com/office/officeart/2016/7/layout/ChevronBlockProcess"/>
    <dgm:cxn modelId="{9906E8DB-5CA5-48EC-B052-396D3EF23E5E}" srcId="{22F4A557-0D84-4746-9BCA-B331EFDA4FE9}" destId="{B83EBBD3-8B40-4378-A10B-F4DC3E948968}" srcOrd="2" destOrd="0" parTransId="{79241444-E8D7-450E-86C7-B94885C32084}" sibTransId="{ED8BCAA6-36F5-416B-961C-346ACD56E0A8}"/>
    <dgm:cxn modelId="{AB9E43E2-219E-4C15-AB82-A3F6EE080FFD}" srcId="{22F4A557-0D84-4746-9BCA-B331EFDA4FE9}" destId="{87C2713F-64D1-4AD5-B08D-54307F38848A}" srcOrd="5" destOrd="0" parTransId="{5F56A078-FA76-4C07-BAA2-89C165724703}" sibTransId="{E2CA6121-C41E-4625-BE77-9F5CC6E085DF}"/>
    <dgm:cxn modelId="{C45535E5-E840-436E-B4CB-CA978E52A909}" type="presOf" srcId="{15CC4509-92A5-4753-9750-13D9005F6C6D}" destId="{E595E58D-CD83-4438-B0AC-CED60686D282}" srcOrd="0" destOrd="6" presId="urn:microsoft.com/office/officeart/2016/7/layout/ChevronBlockProcess"/>
    <dgm:cxn modelId="{348B60E7-FB03-4D91-B9E2-F6E7C78028E4}" type="presOf" srcId="{87C2713F-64D1-4AD5-B08D-54307F38848A}" destId="{9791AC16-C5F8-4B1E-8065-2443FFA7DD8C}" srcOrd="0" destOrd="5" presId="urn:microsoft.com/office/officeart/2016/7/layout/ChevronBlockProcess"/>
    <dgm:cxn modelId="{F94317F6-700E-4E41-8BCA-8E7E1F810B01}" type="presOf" srcId="{DD7F92C0-A13B-4DD1-8708-369BD070C859}" destId="{E595E58D-CD83-4438-B0AC-CED60686D282}" srcOrd="0" destOrd="7" presId="urn:microsoft.com/office/officeart/2016/7/layout/ChevronBlockProcess"/>
    <dgm:cxn modelId="{ABFD92F6-C53A-4C3B-A90C-E9F9A7AE50C7}" srcId="{22F4A557-0D84-4746-9BCA-B331EFDA4FE9}" destId="{6A88B2B5-0916-4415-B2BF-263C8D75162D}" srcOrd="3" destOrd="0" parTransId="{E864F2EA-1AD4-4FC7-A5B8-B68CDD4CAD03}" sibTransId="{FA40ABA8-AB07-4794-946C-9D5F1CCB5D4C}"/>
    <dgm:cxn modelId="{CE42AAF7-8C57-43B4-BB5E-1DDFD887A777}" type="presOf" srcId="{84C32F28-F668-4CF1-BA55-404981C5D1B2}" destId="{56AB7549-129D-4590-9723-A0536A1460E6}" srcOrd="0" destOrd="0" presId="urn:microsoft.com/office/officeart/2016/7/layout/ChevronBlockProcess"/>
    <dgm:cxn modelId="{F513808E-79B4-49FD-884B-52EDE5000CA9}" type="presParOf" srcId="{56AB7549-129D-4590-9723-A0536A1460E6}" destId="{84CA68FB-B4F3-4527-80E0-4EA2BE31CEBD}" srcOrd="0" destOrd="0" presId="urn:microsoft.com/office/officeart/2016/7/layout/ChevronBlockProcess"/>
    <dgm:cxn modelId="{54C4DBD8-FAD5-4FD4-A917-F9590504A591}" type="presParOf" srcId="{84CA68FB-B4F3-4527-80E0-4EA2BE31CEBD}" destId="{551AC1A9-0115-4C85-829B-880E8272150F}" srcOrd="0" destOrd="0" presId="urn:microsoft.com/office/officeart/2016/7/layout/ChevronBlockProcess"/>
    <dgm:cxn modelId="{8C3D5104-527E-4399-B620-1CBEB0131C1B}" type="presParOf" srcId="{84CA68FB-B4F3-4527-80E0-4EA2BE31CEBD}" destId="{9791AC16-C5F8-4B1E-8065-2443FFA7DD8C}" srcOrd="1" destOrd="0" presId="urn:microsoft.com/office/officeart/2016/7/layout/ChevronBlockProcess"/>
    <dgm:cxn modelId="{A10476B9-7836-4D1C-928C-C22332B6DF8A}" type="presParOf" srcId="{56AB7549-129D-4590-9723-A0536A1460E6}" destId="{5069B5AA-F7C4-4C2F-8A10-C9674B62C9E7}" srcOrd="1" destOrd="0" presId="urn:microsoft.com/office/officeart/2016/7/layout/ChevronBlockProcess"/>
    <dgm:cxn modelId="{603D2DA5-DFB5-4717-A3E0-3933F9E0A1C6}" type="presParOf" srcId="{56AB7549-129D-4590-9723-A0536A1460E6}" destId="{5794B7E7-5B4F-46C9-B7EA-B1C66F45952C}" srcOrd="2" destOrd="0" presId="urn:microsoft.com/office/officeart/2016/7/layout/ChevronBlockProcess"/>
    <dgm:cxn modelId="{CA608EE2-FBCE-4142-BCFF-C53D5D2C234D}" type="presParOf" srcId="{5794B7E7-5B4F-46C9-B7EA-B1C66F45952C}" destId="{5045FABE-D53A-48E7-9834-C5FB7383EDCA}" srcOrd="0" destOrd="0" presId="urn:microsoft.com/office/officeart/2016/7/layout/ChevronBlockProcess"/>
    <dgm:cxn modelId="{9FA70C30-F8E8-4252-810F-836563E41832}" type="presParOf" srcId="{5794B7E7-5B4F-46C9-B7EA-B1C66F45952C}" destId="{E595E58D-CD83-4438-B0AC-CED60686D282}"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5D1FCD-1BC3-4920-90E9-59949ABA021D}"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en-US"/>
        </a:p>
      </dgm:t>
    </dgm:pt>
    <dgm:pt modelId="{A0FED8CB-7C6C-45FD-AF28-A82C99DBF020}">
      <dgm:prSet phldrT="[Text]"/>
      <dgm:spPr>
        <a:solidFill>
          <a:srgbClr val="203864"/>
        </a:solidFill>
      </dgm:spPr>
      <dgm:t>
        <a:bodyPr/>
        <a:lstStyle/>
        <a:p>
          <a:r>
            <a:rPr lang="en-US" b="0" dirty="0">
              <a:latin typeface="+mn-lt"/>
              <a:ea typeface="+mj-lt"/>
              <a:cs typeface="+mj-lt"/>
            </a:rPr>
            <a:t>Visibility On/Off Campus</a:t>
          </a:r>
          <a:endParaRPr lang="en-US" b="0" dirty="0"/>
        </a:p>
      </dgm:t>
    </dgm:pt>
    <dgm:pt modelId="{BF07D587-6F75-4ABC-B5EA-03C2BC10FD7D}" type="parTrans" cxnId="{B46F5107-B674-4779-B18A-0FAFBE82243C}">
      <dgm:prSet/>
      <dgm:spPr/>
      <dgm:t>
        <a:bodyPr/>
        <a:lstStyle/>
        <a:p>
          <a:endParaRPr lang="en-US"/>
        </a:p>
      </dgm:t>
    </dgm:pt>
    <dgm:pt modelId="{4E05FDBE-A7DE-4B5A-9BC6-5D0F4A2FDF28}" type="sibTrans" cxnId="{B46F5107-B674-4779-B18A-0FAFBE82243C}">
      <dgm:prSet/>
      <dgm:spPr/>
      <dgm:t>
        <a:bodyPr/>
        <a:lstStyle/>
        <a:p>
          <a:endParaRPr lang="en-US"/>
        </a:p>
      </dgm:t>
    </dgm:pt>
    <dgm:pt modelId="{8DA0520D-6111-4C48-8C7D-5418780F83B7}">
      <dgm:prSet phldrT="[Text]" custT="1"/>
      <dgm:spPr>
        <a:solidFill>
          <a:srgbClr val="D2DEEF">
            <a:alpha val="90000"/>
          </a:srgbClr>
        </a:solidFill>
      </dgm:spPr>
      <dgm:t>
        <a:bodyPr/>
        <a:lstStyle/>
        <a:p>
          <a:pPr marL="176213" indent="0">
            <a:buFont typeface="Wingdings" panose="05000000000000000000" pitchFamily="2" charset="2"/>
            <a:buNone/>
          </a:pPr>
          <a:r>
            <a:rPr lang="en-US" sz="1800" b="0" dirty="0">
              <a:latin typeface="+mn-lt"/>
              <a:ea typeface="+mj-lt"/>
              <a:cs typeface="+mj-lt"/>
            </a:rPr>
            <a:t> - Feeling “On” and experiencing hyper vigilance.</a:t>
          </a:r>
          <a:endParaRPr lang="en-US" sz="1800" b="0" dirty="0"/>
        </a:p>
      </dgm:t>
    </dgm:pt>
    <dgm:pt modelId="{1CCCACAA-C14B-4DC4-A4BE-6E6A3F30169D}" type="parTrans" cxnId="{6F67B4DE-6054-45B2-BEB7-BC19229727BB}">
      <dgm:prSet/>
      <dgm:spPr/>
      <dgm:t>
        <a:bodyPr/>
        <a:lstStyle/>
        <a:p>
          <a:endParaRPr lang="en-US"/>
        </a:p>
      </dgm:t>
    </dgm:pt>
    <dgm:pt modelId="{3064E675-857B-427E-BB87-E7758F88ED1F}" type="sibTrans" cxnId="{6F67B4DE-6054-45B2-BEB7-BC19229727BB}">
      <dgm:prSet/>
      <dgm:spPr/>
      <dgm:t>
        <a:bodyPr/>
        <a:lstStyle/>
        <a:p>
          <a:endParaRPr lang="en-US"/>
        </a:p>
      </dgm:t>
    </dgm:pt>
    <dgm:pt modelId="{A16EAE3F-59D3-4A06-867B-B72011FDA06E}">
      <dgm:prSet phldrT="[Text]"/>
      <dgm:spPr>
        <a:solidFill>
          <a:srgbClr val="203864"/>
        </a:solidFill>
      </dgm:spPr>
      <dgm:t>
        <a:bodyPr/>
        <a:lstStyle/>
        <a:p>
          <a:r>
            <a:rPr lang="en-US" b="0" dirty="0">
              <a:latin typeface="+mn-lt"/>
              <a:ea typeface="+mj-lt"/>
              <a:cs typeface="+mj-lt"/>
            </a:rPr>
            <a:t>Invisible Identities</a:t>
          </a:r>
          <a:endParaRPr lang="en-US" b="0" dirty="0"/>
        </a:p>
      </dgm:t>
    </dgm:pt>
    <dgm:pt modelId="{69D0B7DA-4A47-4F24-A70C-39E185E72C17}" type="parTrans" cxnId="{FB4B60DC-51E6-4622-AE0E-D6DD51EC73A6}">
      <dgm:prSet/>
      <dgm:spPr/>
      <dgm:t>
        <a:bodyPr/>
        <a:lstStyle/>
        <a:p>
          <a:endParaRPr lang="en-US"/>
        </a:p>
      </dgm:t>
    </dgm:pt>
    <dgm:pt modelId="{EFB3080A-A0C0-4A0F-A454-733E3F27D85E}" type="sibTrans" cxnId="{FB4B60DC-51E6-4622-AE0E-D6DD51EC73A6}">
      <dgm:prSet/>
      <dgm:spPr/>
      <dgm:t>
        <a:bodyPr/>
        <a:lstStyle/>
        <a:p>
          <a:endParaRPr lang="en-US"/>
        </a:p>
      </dgm:t>
    </dgm:pt>
    <dgm:pt modelId="{ADE88B07-8E81-4B14-BCFC-02609EE2C5A6}">
      <dgm:prSet phldrT="[Text]" custT="1"/>
      <dgm:spPr>
        <a:solidFill>
          <a:srgbClr val="D2DEEF">
            <a:alpha val="90000"/>
          </a:srgbClr>
        </a:solidFill>
      </dgm:spPr>
      <dgm:t>
        <a:bodyPr/>
        <a:lstStyle/>
        <a:p>
          <a:pPr marL="176213" indent="0">
            <a:buFont typeface="Wingdings" panose="05000000000000000000" pitchFamily="2" charset="2"/>
            <a:buNone/>
          </a:pPr>
          <a:r>
            <a:rPr lang="en-US" sz="1800" b="0" dirty="0"/>
            <a:t> - Reactions not validated in the workplace.</a:t>
          </a:r>
        </a:p>
      </dgm:t>
    </dgm:pt>
    <dgm:pt modelId="{1434A607-3052-4C74-9FA7-69B32462E5CD}" type="parTrans" cxnId="{FDC31E7E-1347-49C6-9B33-E24E7D5948C5}">
      <dgm:prSet/>
      <dgm:spPr/>
      <dgm:t>
        <a:bodyPr/>
        <a:lstStyle/>
        <a:p>
          <a:endParaRPr lang="en-US"/>
        </a:p>
      </dgm:t>
    </dgm:pt>
    <dgm:pt modelId="{C64C11F7-D0F2-41EF-8386-0FE6E686871D}" type="sibTrans" cxnId="{FDC31E7E-1347-49C6-9B33-E24E7D5948C5}">
      <dgm:prSet/>
      <dgm:spPr/>
      <dgm:t>
        <a:bodyPr/>
        <a:lstStyle/>
        <a:p>
          <a:endParaRPr lang="en-US"/>
        </a:p>
      </dgm:t>
    </dgm:pt>
    <dgm:pt modelId="{9C3BCBE8-0AF6-4CE3-9275-2CC33640A769}">
      <dgm:prSet phldrT="[Text]"/>
      <dgm:spPr>
        <a:solidFill>
          <a:srgbClr val="203864"/>
        </a:solidFill>
      </dgm:spPr>
      <dgm:t>
        <a:bodyPr/>
        <a:lstStyle/>
        <a:p>
          <a:r>
            <a:rPr lang="en-US" b="0" dirty="0">
              <a:latin typeface="+mn-lt"/>
              <a:ea typeface="+mj-lt"/>
              <a:cs typeface="+mj-lt"/>
            </a:rPr>
            <a:t>Politics In The Workplace</a:t>
          </a:r>
          <a:endParaRPr lang="en-US" b="0" dirty="0"/>
        </a:p>
      </dgm:t>
    </dgm:pt>
    <dgm:pt modelId="{F07DD07C-1E4C-4A6B-928F-7AD578041B84}" type="parTrans" cxnId="{4481A368-5251-4CC3-BF7E-6A32548DAFA0}">
      <dgm:prSet/>
      <dgm:spPr/>
      <dgm:t>
        <a:bodyPr/>
        <a:lstStyle/>
        <a:p>
          <a:endParaRPr lang="en-US"/>
        </a:p>
      </dgm:t>
    </dgm:pt>
    <dgm:pt modelId="{8EB17A74-6814-4FB9-AA97-5D3B504ADADA}" type="sibTrans" cxnId="{4481A368-5251-4CC3-BF7E-6A32548DAFA0}">
      <dgm:prSet/>
      <dgm:spPr/>
      <dgm:t>
        <a:bodyPr/>
        <a:lstStyle/>
        <a:p>
          <a:endParaRPr lang="en-US"/>
        </a:p>
      </dgm:t>
    </dgm:pt>
    <dgm:pt modelId="{A9266682-2729-4DFF-B63F-DDA0F97059C4}">
      <dgm:prSet phldrT="[Text]" custT="1"/>
      <dgm:spPr>
        <a:solidFill>
          <a:srgbClr val="D2DEEF">
            <a:alpha val="90000"/>
          </a:srgbClr>
        </a:solidFill>
      </dgm:spPr>
      <dgm:t>
        <a:bodyPr/>
        <a:lstStyle/>
        <a:p>
          <a:pPr marL="176213" indent="0">
            <a:buNone/>
          </a:pPr>
          <a:r>
            <a:rPr lang="en-US" sz="1800" dirty="0"/>
            <a:t>- Compromising which may be viewed as</a:t>
          </a:r>
          <a:br>
            <a:rPr lang="en-US" sz="1800" dirty="0"/>
          </a:br>
          <a:r>
            <a:rPr lang="en-US" sz="1800" dirty="0"/>
            <a:t>   hypocrisy or institutional betrayal.</a:t>
          </a:r>
          <a:endParaRPr lang="en-US" sz="1800" b="0" dirty="0"/>
        </a:p>
      </dgm:t>
    </dgm:pt>
    <dgm:pt modelId="{5F53E57A-0351-407C-8300-C60EC0C18CB6}" type="parTrans" cxnId="{F596F24C-0200-4F82-BE2C-BBD15C28D718}">
      <dgm:prSet/>
      <dgm:spPr/>
      <dgm:t>
        <a:bodyPr/>
        <a:lstStyle/>
        <a:p>
          <a:endParaRPr lang="en-US"/>
        </a:p>
      </dgm:t>
    </dgm:pt>
    <dgm:pt modelId="{EE5DF14D-1D07-4871-B008-BDD0B1DC5B76}" type="sibTrans" cxnId="{F596F24C-0200-4F82-BE2C-BBD15C28D718}">
      <dgm:prSet/>
      <dgm:spPr/>
      <dgm:t>
        <a:bodyPr/>
        <a:lstStyle/>
        <a:p>
          <a:endParaRPr lang="en-US"/>
        </a:p>
      </dgm:t>
    </dgm:pt>
    <dgm:pt modelId="{AF2906DD-CFDB-4A16-905A-55D2E95FF05C}">
      <dgm:prSet phldrT="[Text]"/>
      <dgm:spPr>
        <a:solidFill>
          <a:srgbClr val="203864"/>
        </a:solidFill>
      </dgm:spPr>
      <dgm:t>
        <a:bodyPr/>
        <a:lstStyle/>
        <a:p>
          <a:r>
            <a:rPr lang="en-US" b="0" dirty="0"/>
            <a:t>Personal Impact</a:t>
          </a:r>
        </a:p>
      </dgm:t>
    </dgm:pt>
    <dgm:pt modelId="{48B25FB4-07D1-4CAD-B9DD-21905EC21C69}" type="parTrans" cxnId="{AC4EB859-799D-4BDC-971D-03359DD9142A}">
      <dgm:prSet/>
      <dgm:spPr/>
      <dgm:t>
        <a:bodyPr/>
        <a:lstStyle/>
        <a:p>
          <a:endParaRPr lang="en-US"/>
        </a:p>
      </dgm:t>
    </dgm:pt>
    <dgm:pt modelId="{D5B9B5D8-2563-4939-B23F-0FF7AD15A683}" type="sibTrans" cxnId="{AC4EB859-799D-4BDC-971D-03359DD9142A}">
      <dgm:prSet/>
      <dgm:spPr/>
      <dgm:t>
        <a:bodyPr/>
        <a:lstStyle/>
        <a:p>
          <a:endParaRPr lang="en-US"/>
        </a:p>
      </dgm:t>
    </dgm:pt>
    <dgm:pt modelId="{7CF9E67D-2DAF-4547-B85D-BF8AADB95632}">
      <dgm:prSet phldrT="[Text]" custT="1"/>
      <dgm:spPr>
        <a:solidFill>
          <a:srgbClr val="D2DEEF">
            <a:alpha val="90000"/>
          </a:srgbClr>
        </a:solidFill>
      </dgm:spPr>
      <dgm:t>
        <a:bodyPr/>
        <a:lstStyle/>
        <a:p>
          <a:pPr marL="176213" indent="0">
            <a:buFont typeface="Wingdings" panose="05000000000000000000" pitchFamily="2" charset="2"/>
            <a:buNone/>
          </a:pPr>
          <a:r>
            <a:rPr lang="en-US" sz="1800" b="0" dirty="0"/>
            <a:t> - External assumptions influence action.</a:t>
          </a:r>
        </a:p>
      </dgm:t>
    </dgm:pt>
    <dgm:pt modelId="{5D54722B-508C-49D6-A334-A6870DE68345}" type="parTrans" cxnId="{DE54C202-08A3-4DF6-B77E-EF2CA33985AE}">
      <dgm:prSet/>
      <dgm:spPr/>
      <dgm:t>
        <a:bodyPr/>
        <a:lstStyle/>
        <a:p>
          <a:endParaRPr lang="en-US"/>
        </a:p>
      </dgm:t>
    </dgm:pt>
    <dgm:pt modelId="{575F6717-DCF8-4EA0-AB46-FBD46EF00399}" type="sibTrans" cxnId="{DE54C202-08A3-4DF6-B77E-EF2CA33985AE}">
      <dgm:prSet/>
      <dgm:spPr/>
      <dgm:t>
        <a:bodyPr/>
        <a:lstStyle/>
        <a:p>
          <a:endParaRPr lang="en-US"/>
        </a:p>
      </dgm:t>
    </dgm:pt>
    <dgm:pt modelId="{5CB7047B-6E18-4E82-A690-62C9D75B9E8D}">
      <dgm:prSet phldrT="[Text]" custT="1"/>
      <dgm:spPr>
        <a:solidFill>
          <a:srgbClr val="D2DEEF">
            <a:alpha val="90000"/>
          </a:srgbClr>
        </a:solidFill>
      </dgm:spPr>
      <dgm:t>
        <a:bodyPr/>
        <a:lstStyle/>
        <a:p>
          <a:pPr marL="176213" indent="0">
            <a:buFont typeface="Wingdings" panose="05000000000000000000" pitchFamily="2" charset="2"/>
            <a:buNone/>
          </a:pPr>
          <a:r>
            <a:rPr lang="en-US" sz="1800" b="0" dirty="0"/>
            <a:t> - Tasked with extra work without compensation. </a:t>
          </a:r>
          <a:endParaRPr lang="en-US" sz="1600" b="0" dirty="0"/>
        </a:p>
      </dgm:t>
    </dgm:pt>
    <dgm:pt modelId="{601DBF10-3B9F-44DF-8CD0-1899645D72C0}" type="parTrans" cxnId="{D0E963AF-6DFA-4719-935B-F9C7597ABD63}">
      <dgm:prSet/>
      <dgm:spPr/>
      <dgm:t>
        <a:bodyPr/>
        <a:lstStyle/>
        <a:p>
          <a:endParaRPr lang="en-US"/>
        </a:p>
      </dgm:t>
    </dgm:pt>
    <dgm:pt modelId="{E566D523-AA59-4DC9-A858-D08E946213D3}" type="sibTrans" cxnId="{D0E963AF-6DFA-4719-935B-F9C7597ABD63}">
      <dgm:prSet/>
      <dgm:spPr/>
      <dgm:t>
        <a:bodyPr/>
        <a:lstStyle/>
        <a:p>
          <a:endParaRPr lang="en-US"/>
        </a:p>
      </dgm:t>
    </dgm:pt>
    <dgm:pt modelId="{AD6C126E-C1E2-4586-8A63-955FF8B0109E}">
      <dgm:prSet phldrT="[Text]" custT="1"/>
      <dgm:spPr>
        <a:solidFill>
          <a:srgbClr val="D2DEEF">
            <a:alpha val="90000"/>
          </a:srgbClr>
        </a:solidFill>
      </dgm:spPr>
      <dgm:t>
        <a:bodyPr/>
        <a:lstStyle/>
        <a:p>
          <a:pPr marL="176213" indent="0">
            <a:buFont typeface="Wingdings" panose="05000000000000000000" pitchFamily="2" charset="2"/>
            <a:buNone/>
          </a:pPr>
          <a:r>
            <a:rPr lang="en-US" sz="1800" b="0" dirty="0"/>
            <a:t> - Constantly assessing safety of disclosure.</a:t>
          </a:r>
        </a:p>
      </dgm:t>
    </dgm:pt>
    <dgm:pt modelId="{57BC66C5-0BB5-41D1-8927-7D726E572CA1}" type="parTrans" cxnId="{0582397A-127D-44A9-A81C-C0571C35C90B}">
      <dgm:prSet/>
      <dgm:spPr/>
      <dgm:t>
        <a:bodyPr/>
        <a:lstStyle/>
        <a:p>
          <a:endParaRPr lang="en-US"/>
        </a:p>
      </dgm:t>
    </dgm:pt>
    <dgm:pt modelId="{EA90D00B-0C6A-4AF6-8FD5-250A7F9574A3}" type="sibTrans" cxnId="{0582397A-127D-44A9-A81C-C0571C35C90B}">
      <dgm:prSet/>
      <dgm:spPr/>
      <dgm:t>
        <a:bodyPr/>
        <a:lstStyle/>
        <a:p>
          <a:endParaRPr lang="en-US"/>
        </a:p>
      </dgm:t>
    </dgm:pt>
    <dgm:pt modelId="{2192DF9E-1B60-4D66-8B36-1B94096E537D}">
      <dgm:prSet phldrT="[Text]" custT="1"/>
      <dgm:spPr>
        <a:solidFill>
          <a:srgbClr val="D2DEEF">
            <a:alpha val="90000"/>
          </a:srgbClr>
        </a:solidFill>
      </dgm:spPr>
      <dgm:t>
        <a:bodyPr/>
        <a:lstStyle/>
        <a:p>
          <a:pPr marL="176213" indent="0">
            <a:buFont typeface="Wingdings" panose="05000000000000000000" pitchFamily="2" charset="2"/>
            <a:buNone/>
          </a:pPr>
          <a:r>
            <a:rPr lang="en-US" sz="1800" b="0" dirty="0"/>
            <a:t> - Tension of self-advocacy and guilt of being quiet.</a:t>
          </a:r>
        </a:p>
      </dgm:t>
    </dgm:pt>
    <dgm:pt modelId="{E226C64E-79C2-4A2F-835C-5EFF85D9812E}" type="parTrans" cxnId="{3BF6B1C2-C778-4368-BD4F-88A47FC16FC1}">
      <dgm:prSet/>
      <dgm:spPr/>
      <dgm:t>
        <a:bodyPr/>
        <a:lstStyle/>
        <a:p>
          <a:endParaRPr lang="en-US"/>
        </a:p>
      </dgm:t>
    </dgm:pt>
    <dgm:pt modelId="{A3293126-AE3D-4FBB-91B1-634C287B4066}" type="sibTrans" cxnId="{3BF6B1C2-C778-4368-BD4F-88A47FC16FC1}">
      <dgm:prSet/>
      <dgm:spPr/>
      <dgm:t>
        <a:bodyPr/>
        <a:lstStyle/>
        <a:p>
          <a:endParaRPr lang="en-US"/>
        </a:p>
      </dgm:t>
    </dgm:pt>
    <dgm:pt modelId="{92BEA431-C1A0-4266-9090-A5EB7E922705}">
      <dgm:prSet phldrT="[Text]" custT="1"/>
      <dgm:spPr>
        <a:solidFill>
          <a:srgbClr val="D2DEEF">
            <a:alpha val="90000"/>
          </a:srgbClr>
        </a:solidFill>
      </dgm:spPr>
      <dgm:t>
        <a:bodyPr/>
        <a:lstStyle/>
        <a:p>
          <a:pPr marL="176213" indent="0">
            <a:buNone/>
          </a:pPr>
          <a:r>
            <a:rPr lang="en-US" sz="1800" dirty="0"/>
            <a:t>- Balancing amiable working relationships without</a:t>
          </a:r>
          <a:br>
            <a:rPr lang="en-US" sz="1800" dirty="0"/>
          </a:br>
          <a:r>
            <a:rPr lang="en-US" sz="1800" dirty="0"/>
            <a:t>   compromising non-negotiable values.</a:t>
          </a:r>
          <a:endParaRPr lang="en-US" sz="1800" b="0" dirty="0"/>
        </a:p>
      </dgm:t>
    </dgm:pt>
    <dgm:pt modelId="{F8A7A15A-1A1C-4FDE-9A12-8D6099FE896A}" type="parTrans" cxnId="{76476E04-E5B4-4725-920B-9FD9729921DC}">
      <dgm:prSet/>
      <dgm:spPr/>
      <dgm:t>
        <a:bodyPr/>
        <a:lstStyle/>
        <a:p>
          <a:endParaRPr lang="en-US"/>
        </a:p>
      </dgm:t>
    </dgm:pt>
    <dgm:pt modelId="{B95F4E34-53B2-435F-BF5F-51AAECEB2CBA}" type="sibTrans" cxnId="{76476E04-E5B4-4725-920B-9FD9729921DC}">
      <dgm:prSet/>
      <dgm:spPr/>
      <dgm:t>
        <a:bodyPr/>
        <a:lstStyle/>
        <a:p>
          <a:endParaRPr lang="en-US"/>
        </a:p>
      </dgm:t>
    </dgm:pt>
    <dgm:pt modelId="{4B0035C2-3CE5-4862-BED0-D28E80E8717A}">
      <dgm:prSet phldrT="[Text]" custT="1"/>
      <dgm:spPr>
        <a:solidFill>
          <a:srgbClr val="D2DEEF"/>
        </a:solidFill>
      </dgm:spPr>
      <dgm:t>
        <a:bodyPr/>
        <a:lstStyle/>
        <a:p>
          <a:pPr>
            <a:buNone/>
          </a:pPr>
          <a:r>
            <a:rPr lang="en-US" sz="1800" b="0" dirty="0"/>
            <a:t>     - Being “professional” in reactions and responses.</a:t>
          </a:r>
        </a:p>
      </dgm:t>
    </dgm:pt>
    <dgm:pt modelId="{6D9D4B3A-728B-437D-A0E2-FD511507D00C}" type="parTrans" cxnId="{1C3C548D-B71D-4D20-A02D-199EFF2EEC6A}">
      <dgm:prSet/>
      <dgm:spPr/>
      <dgm:t>
        <a:bodyPr/>
        <a:lstStyle/>
        <a:p>
          <a:endParaRPr lang="en-US"/>
        </a:p>
      </dgm:t>
    </dgm:pt>
    <dgm:pt modelId="{47CDAC6A-ABFF-42B1-AD73-6E9DB10D4A56}" type="sibTrans" cxnId="{1C3C548D-B71D-4D20-A02D-199EFF2EEC6A}">
      <dgm:prSet/>
      <dgm:spPr/>
      <dgm:t>
        <a:bodyPr/>
        <a:lstStyle/>
        <a:p>
          <a:endParaRPr lang="en-US"/>
        </a:p>
      </dgm:t>
    </dgm:pt>
    <dgm:pt modelId="{DF575FF1-102B-4FB5-936A-B116B6DB61B5}">
      <dgm:prSet phldrT="[Text]" custT="1"/>
      <dgm:spPr>
        <a:solidFill>
          <a:srgbClr val="D2DEEF"/>
        </a:solidFill>
      </dgm:spPr>
      <dgm:t>
        <a:bodyPr/>
        <a:lstStyle/>
        <a:p>
          <a:pPr>
            <a:buNone/>
          </a:pPr>
          <a:r>
            <a:rPr lang="en-US" sz="1800" dirty="0"/>
            <a:t>     - Mistrust around others’ intentions and actions.</a:t>
          </a:r>
          <a:r>
            <a:rPr lang="en-US" sz="1800" b="0" dirty="0"/>
            <a:t> </a:t>
          </a:r>
        </a:p>
      </dgm:t>
    </dgm:pt>
    <dgm:pt modelId="{4D479898-8EC1-4182-BA39-FBCEE09DE975}" type="parTrans" cxnId="{B36AAB90-9461-4930-A3CC-62268C1F8526}">
      <dgm:prSet/>
      <dgm:spPr/>
      <dgm:t>
        <a:bodyPr/>
        <a:lstStyle/>
        <a:p>
          <a:endParaRPr lang="en-US"/>
        </a:p>
      </dgm:t>
    </dgm:pt>
    <dgm:pt modelId="{7F87CDBE-6AA8-406D-98AB-772877EB0F20}" type="sibTrans" cxnId="{B36AAB90-9461-4930-A3CC-62268C1F8526}">
      <dgm:prSet/>
      <dgm:spPr/>
      <dgm:t>
        <a:bodyPr/>
        <a:lstStyle/>
        <a:p>
          <a:endParaRPr lang="en-US"/>
        </a:p>
      </dgm:t>
    </dgm:pt>
    <dgm:pt modelId="{F5171B66-47BD-4AFA-99EF-E8FE820D0BED}">
      <dgm:prSet phldrT="[Text]" custT="1"/>
      <dgm:spPr>
        <a:solidFill>
          <a:srgbClr val="D2DEEF"/>
        </a:solidFill>
      </dgm:spPr>
      <dgm:t>
        <a:bodyPr/>
        <a:lstStyle/>
        <a:p>
          <a:pPr>
            <a:buNone/>
          </a:pPr>
          <a:r>
            <a:rPr lang="en-US" sz="1800" b="0" dirty="0"/>
            <a:t>     - Difficulty empathizing with other experiences.</a:t>
          </a:r>
        </a:p>
      </dgm:t>
    </dgm:pt>
    <dgm:pt modelId="{043B84A4-F932-4DC8-A975-B7651694AA38}" type="parTrans" cxnId="{C90FA69E-C3A8-401A-9868-FE94F08C8D00}">
      <dgm:prSet/>
      <dgm:spPr/>
      <dgm:t>
        <a:bodyPr/>
        <a:lstStyle/>
        <a:p>
          <a:endParaRPr lang="en-US"/>
        </a:p>
      </dgm:t>
    </dgm:pt>
    <dgm:pt modelId="{D113179C-F158-41BB-9993-B7A84BB4D777}" type="sibTrans" cxnId="{C90FA69E-C3A8-401A-9868-FE94F08C8D00}">
      <dgm:prSet/>
      <dgm:spPr/>
      <dgm:t>
        <a:bodyPr/>
        <a:lstStyle/>
        <a:p>
          <a:endParaRPr lang="en-US"/>
        </a:p>
      </dgm:t>
    </dgm:pt>
    <dgm:pt modelId="{6E4C166C-A35B-4FA2-85F0-72BBD7EAAB1E}" type="pres">
      <dgm:prSet presAssocID="{895D1FCD-1BC3-4920-90E9-59949ABA021D}" presName="Name0" presStyleCnt="0">
        <dgm:presLayoutVars>
          <dgm:dir/>
          <dgm:animLvl val="lvl"/>
          <dgm:resizeHandles val="exact"/>
        </dgm:presLayoutVars>
      </dgm:prSet>
      <dgm:spPr/>
    </dgm:pt>
    <dgm:pt modelId="{D5344928-6275-4126-B8F1-CDF8CDD35814}" type="pres">
      <dgm:prSet presAssocID="{A0FED8CB-7C6C-45FD-AF28-A82C99DBF020}" presName="linNode" presStyleCnt="0"/>
      <dgm:spPr/>
    </dgm:pt>
    <dgm:pt modelId="{144E6B7B-59F9-4E79-B39D-7BA4CD2DFC3E}" type="pres">
      <dgm:prSet presAssocID="{A0FED8CB-7C6C-45FD-AF28-A82C99DBF020}" presName="parentText" presStyleLbl="node1" presStyleIdx="0" presStyleCnt="4" custLinFactNeighborY="1598">
        <dgm:presLayoutVars>
          <dgm:chMax val="1"/>
          <dgm:bulletEnabled val="1"/>
        </dgm:presLayoutVars>
      </dgm:prSet>
      <dgm:spPr/>
    </dgm:pt>
    <dgm:pt modelId="{13BE944A-6E8C-4A4A-9384-8C33C234E58F}" type="pres">
      <dgm:prSet presAssocID="{A0FED8CB-7C6C-45FD-AF28-A82C99DBF020}" presName="descendantText" presStyleLbl="alignAccFollowNode1" presStyleIdx="0" presStyleCnt="4" custLinFactNeighborX="0">
        <dgm:presLayoutVars>
          <dgm:bulletEnabled val="1"/>
        </dgm:presLayoutVars>
      </dgm:prSet>
      <dgm:spPr/>
    </dgm:pt>
    <dgm:pt modelId="{D6F6A7E8-C2A2-4963-A1F6-729A9C80A7F0}" type="pres">
      <dgm:prSet presAssocID="{4E05FDBE-A7DE-4B5A-9BC6-5D0F4A2FDF28}" presName="sp" presStyleCnt="0"/>
      <dgm:spPr/>
    </dgm:pt>
    <dgm:pt modelId="{15546F9F-0E87-472F-BCDB-0C65192809AD}" type="pres">
      <dgm:prSet presAssocID="{A16EAE3F-59D3-4A06-867B-B72011FDA06E}" presName="linNode" presStyleCnt="0"/>
      <dgm:spPr/>
    </dgm:pt>
    <dgm:pt modelId="{E453E624-BC62-44ED-9A79-53FBC29E18C5}" type="pres">
      <dgm:prSet presAssocID="{A16EAE3F-59D3-4A06-867B-B72011FDA06E}" presName="parentText" presStyleLbl="node1" presStyleIdx="1" presStyleCnt="4">
        <dgm:presLayoutVars>
          <dgm:chMax val="1"/>
          <dgm:bulletEnabled val="1"/>
        </dgm:presLayoutVars>
      </dgm:prSet>
      <dgm:spPr/>
    </dgm:pt>
    <dgm:pt modelId="{4AF54BF8-3BFC-44EE-B2DB-1DD97F6F0AAC}" type="pres">
      <dgm:prSet presAssocID="{A16EAE3F-59D3-4A06-867B-B72011FDA06E}" presName="descendantText" presStyleLbl="alignAccFollowNode1" presStyleIdx="1" presStyleCnt="4" custLinFactNeighborY="0">
        <dgm:presLayoutVars>
          <dgm:bulletEnabled val="1"/>
        </dgm:presLayoutVars>
      </dgm:prSet>
      <dgm:spPr/>
    </dgm:pt>
    <dgm:pt modelId="{0B8BD102-91BA-460D-8716-5D329D9CAC1F}" type="pres">
      <dgm:prSet presAssocID="{EFB3080A-A0C0-4A0F-A454-733E3F27D85E}" presName="sp" presStyleCnt="0"/>
      <dgm:spPr/>
    </dgm:pt>
    <dgm:pt modelId="{1E86E4EF-3E6F-4FB3-803E-8FF6898532BD}" type="pres">
      <dgm:prSet presAssocID="{AF2906DD-CFDB-4A16-905A-55D2E95FF05C}" presName="linNode" presStyleCnt="0"/>
      <dgm:spPr/>
    </dgm:pt>
    <dgm:pt modelId="{2393918A-18DC-48AE-9118-858037502586}" type="pres">
      <dgm:prSet presAssocID="{AF2906DD-CFDB-4A16-905A-55D2E95FF05C}" presName="parentText" presStyleLbl="node1" presStyleIdx="2" presStyleCnt="4" custScaleX="101536">
        <dgm:presLayoutVars>
          <dgm:chMax val="1"/>
          <dgm:bulletEnabled val="1"/>
        </dgm:presLayoutVars>
      </dgm:prSet>
      <dgm:spPr/>
    </dgm:pt>
    <dgm:pt modelId="{2E24A3A4-7252-4ACD-BB8D-F219F2021B05}" type="pres">
      <dgm:prSet presAssocID="{AF2906DD-CFDB-4A16-905A-55D2E95FF05C}" presName="descendantText" presStyleLbl="alignAccFollowNode1" presStyleIdx="2" presStyleCnt="4" custScaleX="102180" custLinFactNeighborX="8392">
        <dgm:presLayoutVars>
          <dgm:bulletEnabled val="1"/>
        </dgm:presLayoutVars>
      </dgm:prSet>
      <dgm:spPr/>
    </dgm:pt>
    <dgm:pt modelId="{DE56B525-1F6E-469A-BED9-8D033A71FEDC}" type="pres">
      <dgm:prSet presAssocID="{D5B9B5D8-2563-4939-B23F-0FF7AD15A683}" presName="sp" presStyleCnt="0"/>
      <dgm:spPr/>
    </dgm:pt>
    <dgm:pt modelId="{27AA0AB7-B83E-4295-A190-5C9BFCA6B4FC}" type="pres">
      <dgm:prSet presAssocID="{9C3BCBE8-0AF6-4CE3-9275-2CC33640A769}" presName="linNode" presStyleCnt="0"/>
      <dgm:spPr/>
    </dgm:pt>
    <dgm:pt modelId="{1D83A980-0AB1-41D7-952C-085D3920962A}" type="pres">
      <dgm:prSet presAssocID="{9C3BCBE8-0AF6-4CE3-9275-2CC33640A769}" presName="parentText" presStyleLbl="node1" presStyleIdx="3" presStyleCnt="4">
        <dgm:presLayoutVars>
          <dgm:chMax val="1"/>
          <dgm:bulletEnabled val="1"/>
        </dgm:presLayoutVars>
      </dgm:prSet>
      <dgm:spPr/>
    </dgm:pt>
    <dgm:pt modelId="{CEE12431-7E17-4398-BB88-E3AFBD7DFA45}" type="pres">
      <dgm:prSet presAssocID="{9C3BCBE8-0AF6-4CE3-9275-2CC33640A769}" presName="descendantText" presStyleLbl="alignAccFollowNode1" presStyleIdx="3" presStyleCnt="4" custScaleY="108142" custLinFactNeighborY="0">
        <dgm:presLayoutVars>
          <dgm:bulletEnabled val="1"/>
        </dgm:presLayoutVars>
      </dgm:prSet>
      <dgm:spPr/>
    </dgm:pt>
  </dgm:ptLst>
  <dgm:cxnLst>
    <dgm:cxn modelId="{DE54C202-08A3-4DF6-B77E-EF2CA33985AE}" srcId="{A0FED8CB-7C6C-45FD-AF28-A82C99DBF020}" destId="{7CF9E67D-2DAF-4547-B85D-BF8AADB95632}" srcOrd="1" destOrd="0" parTransId="{5D54722B-508C-49D6-A334-A6870DE68345}" sibTransId="{575F6717-DCF8-4EA0-AB46-FBD46EF00399}"/>
    <dgm:cxn modelId="{76476E04-E5B4-4725-920B-9FD9729921DC}" srcId="{9C3BCBE8-0AF6-4CE3-9275-2CC33640A769}" destId="{92BEA431-C1A0-4266-9090-A5EB7E922705}" srcOrd="1" destOrd="0" parTransId="{F8A7A15A-1A1C-4FDE-9A12-8D6099FE896A}" sibTransId="{B95F4E34-53B2-435F-BF5F-51AAECEB2CBA}"/>
    <dgm:cxn modelId="{99CDEF04-3795-40E1-9C6B-440E9761A769}" type="presOf" srcId="{A9266682-2729-4DFF-B63F-DDA0F97059C4}" destId="{CEE12431-7E17-4398-BB88-E3AFBD7DFA45}" srcOrd="0" destOrd="0" presId="urn:microsoft.com/office/officeart/2005/8/layout/vList5"/>
    <dgm:cxn modelId="{9CBB1106-B2B5-4AAA-9923-00177835243A}" type="presOf" srcId="{AF2906DD-CFDB-4A16-905A-55D2E95FF05C}" destId="{2393918A-18DC-48AE-9118-858037502586}" srcOrd="0" destOrd="0" presId="urn:microsoft.com/office/officeart/2005/8/layout/vList5"/>
    <dgm:cxn modelId="{B46F5107-B674-4779-B18A-0FAFBE82243C}" srcId="{895D1FCD-1BC3-4920-90E9-59949ABA021D}" destId="{A0FED8CB-7C6C-45FD-AF28-A82C99DBF020}" srcOrd="0" destOrd="0" parTransId="{BF07D587-6F75-4ABC-B5EA-03C2BC10FD7D}" sibTransId="{4E05FDBE-A7DE-4B5A-9BC6-5D0F4A2FDF28}"/>
    <dgm:cxn modelId="{2FC3C011-F3C5-4376-8A03-6EC30EA70BD3}" type="presOf" srcId="{F5171B66-47BD-4AFA-99EF-E8FE820D0BED}" destId="{2E24A3A4-7252-4ACD-BB8D-F219F2021B05}" srcOrd="0" destOrd="2" presId="urn:microsoft.com/office/officeart/2005/8/layout/vList5"/>
    <dgm:cxn modelId="{43A74623-0105-464D-A90B-C0455A4249BA}" type="presOf" srcId="{A16EAE3F-59D3-4A06-867B-B72011FDA06E}" destId="{E453E624-BC62-44ED-9A79-53FBC29E18C5}" srcOrd="0" destOrd="0" presId="urn:microsoft.com/office/officeart/2005/8/layout/vList5"/>
    <dgm:cxn modelId="{F2BB7025-CE65-4316-9740-D9A5E1D17E54}" type="presOf" srcId="{7CF9E67D-2DAF-4547-B85D-BF8AADB95632}" destId="{13BE944A-6E8C-4A4A-9384-8C33C234E58F}" srcOrd="0" destOrd="1" presId="urn:microsoft.com/office/officeart/2005/8/layout/vList5"/>
    <dgm:cxn modelId="{0963403B-9234-4909-BACE-C894A1C2C067}" type="presOf" srcId="{DF575FF1-102B-4FB5-936A-B116B6DB61B5}" destId="{2E24A3A4-7252-4ACD-BB8D-F219F2021B05}" srcOrd="0" destOrd="1" presId="urn:microsoft.com/office/officeart/2005/8/layout/vList5"/>
    <dgm:cxn modelId="{4481A368-5251-4CC3-BF7E-6A32548DAFA0}" srcId="{895D1FCD-1BC3-4920-90E9-59949ABA021D}" destId="{9C3BCBE8-0AF6-4CE3-9275-2CC33640A769}" srcOrd="3" destOrd="0" parTransId="{F07DD07C-1E4C-4A6B-928F-7AD578041B84}" sibTransId="{8EB17A74-6814-4FB9-AA97-5D3B504ADADA}"/>
    <dgm:cxn modelId="{F596F24C-0200-4F82-BE2C-BBD15C28D718}" srcId="{9C3BCBE8-0AF6-4CE3-9275-2CC33640A769}" destId="{A9266682-2729-4DFF-B63F-DDA0F97059C4}" srcOrd="0" destOrd="0" parTransId="{5F53E57A-0351-407C-8300-C60EC0C18CB6}" sibTransId="{EE5DF14D-1D07-4871-B008-BDD0B1DC5B76}"/>
    <dgm:cxn modelId="{0253A66D-C9EA-4271-A025-3769E1F19077}" type="presOf" srcId="{92BEA431-C1A0-4266-9090-A5EB7E922705}" destId="{CEE12431-7E17-4398-BB88-E3AFBD7DFA45}" srcOrd="0" destOrd="1" presId="urn:microsoft.com/office/officeart/2005/8/layout/vList5"/>
    <dgm:cxn modelId="{AC4EB859-799D-4BDC-971D-03359DD9142A}" srcId="{895D1FCD-1BC3-4920-90E9-59949ABA021D}" destId="{AF2906DD-CFDB-4A16-905A-55D2E95FF05C}" srcOrd="2" destOrd="0" parTransId="{48B25FB4-07D1-4CAD-B9DD-21905EC21C69}" sibTransId="{D5B9B5D8-2563-4939-B23F-0FF7AD15A683}"/>
    <dgm:cxn modelId="{0582397A-127D-44A9-A81C-C0571C35C90B}" srcId="{A16EAE3F-59D3-4A06-867B-B72011FDA06E}" destId="{AD6C126E-C1E2-4586-8A63-955FF8B0109E}" srcOrd="1" destOrd="0" parTransId="{57BC66C5-0BB5-41D1-8927-7D726E572CA1}" sibTransId="{EA90D00B-0C6A-4AF6-8FD5-250A7F9574A3}"/>
    <dgm:cxn modelId="{FDC31E7E-1347-49C6-9B33-E24E7D5948C5}" srcId="{A16EAE3F-59D3-4A06-867B-B72011FDA06E}" destId="{ADE88B07-8E81-4B14-BCFC-02609EE2C5A6}" srcOrd="0" destOrd="0" parTransId="{1434A607-3052-4C74-9FA7-69B32462E5CD}" sibTransId="{C64C11F7-D0F2-41EF-8386-0FE6E686871D}"/>
    <dgm:cxn modelId="{1582E682-CA32-4E1C-8D5E-04DD5D573406}" type="presOf" srcId="{5CB7047B-6E18-4E82-A690-62C9D75B9E8D}" destId="{13BE944A-6E8C-4A4A-9384-8C33C234E58F}" srcOrd="0" destOrd="2" presId="urn:microsoft.com/office/officeart/2005/8/layout/vList5"/>
    <dgm:cxn modelId="{61BA7285-2F0D-4EB3-BB2F-8CF58A1DA273}" type="presOf" srcId="{ADE88B07-8E81-4B14-BCFC-02609EE2C5A6}" destId="{4AF54BF8-3BFC-44EE-B2DB-1DD97F6F0AAC}" srcOrd="0" destOrd="0" presId="urn:microsoft.com/office/officeart/2005/8/layout/vList5"/>
    <dgm:cxn modelId="{83F5F58C-9AE6-4916-BD6C-F3C4CAB8E432}" type="presOf" srcId="{8DA0520D-6111-4C48-8C7D-5418780F83B7}" destId="{13BE944A-6E8C-4A4A-9384-8C33C234E58F}" srcOrd="0" destOrd="0" presId="urn:microsoft.com/office/officeart/2005/8/layout/vList5"/>
    <dgm:cxn modelId="{1C3C548D-B71D-4D20-A02D-199EFF2EEC6A}" srcId="{AF2906DD-CFDB-4A16-905A-55D2E95FF05C}" destId="{4B0035C2-3CE5-4862-BED0-D28E80E8717A}" srcOrd="0" destOrd="0" parTransId="{6D9D4B3A-728B-437D-A0E2-FD511507D00C}" sibTransId="{47CDAC6A-ABFF-42B1-AD73-6E9DB10D4A56}"/>
    <dgm:cxn modelId="{B36AAB90-9461-4930-A3CC-62268C1F8526}" srcId="{AF2906DD-CFDB-4A16-905A-55D2E95FF05C}" destId="{DF575FF1-102B-4FB5-936A-B116B6DB61B5}" srcOrd="1" destOrd="0" parTransId="{4D479898-8EC1-4182-BA39-FBCEE09DE975}" sibTransId="{7F87CDBE-6AA8-406D-98AB-772877EB0F20}"/>
    <dgm:cxn modelId="{A3CE0593-4919-4D17-BCB1-E226F12C1B81}" type="presOf" srcId="{A0FED8CB-7C6C-45FD-AF28-A82C99DBF020}" destId="{144E6B7B-59F9-4E79-B39D-7BA4CD2DFC3E}" srcOrd="0" destOrd="0" presId="urn:microsoft.com/office/officeart/2005/8/layout/vList5"/>
    <dgm:cxn modelId="{C90FA69E-C3A8-401A-9868-FE94F08C8D00}" srcId="{AF2906DD-CFDB-4A16-905A-55D2E95FF05C}" destId="{F5171B66-47BD-4AFA-99EF-E8FE820D0BED}" srcOrd="2" destOrd="0" parTransId="{043B84A4-F932-4DC8-A975-B7651694AA38}" sibTransId="{D113179C-F158-41BB-9993-B7A84BB4D777}"/>
    <dgm:cxn modelId="{CA4F14AB-8E60-4AFE-8529-72B3F4FFB3CB}" type="presOf" srcId="{2192DF9E-1B60-4D66-8B36-1B94096E537D}" destId="{4AF54BF8-3BFC-44EE-B2DB-1DD97F6F0AAC}" srcOrd="0" destOrd="2" presId="urn:microsoft.com/office/officeart/2005/8/layout/vList5"/>
    <dgm:cxn modelId="{D0E963AF-6DFA-4719-935B-F9C7597ABD63}" srcId="{A0FED8CB-7C6C-45FD-AF28-A82C99DBF020}" destId="{5CB7047B-6E18-4E82-A690-62C9D75B9E8D}" srcOrd="2" destOrd="0" parTransId="{601DBF10-3B9F-44DF-8CD0-1899645D72C0}" sibTransId="{E566D523-AA59-4DC9-A858-D08E946213D3}"/>
    <dgm:cxn modelId="{3BF6B1C2-C778-4368-BD4F-88A47FC16FC1}" srcId="{A16EAE3F-59D3-4A06-867B-B72011FDA06E}" destId="{2192DF9E-1B60-4D66-8B36-1B94096E537D}" srcOrd="2" destOrd="0" parTransId="{E226C64E-79C2-4A2F-835C-5EFF85D9812E}" sibTransId="{A3293126-AE3D-4FBB-91B1-634C287B4066}"/>
    <dgm:cxn modelId="{4A57D4CC-0E97-456B-9ADB-02E98D32F017}" type="presOf" srcId="{AD6C126E-C1E2-4586-8A63-955FF8B0109E}" destId="{4AF54BF8-3BFC-44EE-B2DB-1DD97F6F0AAC}" srcOrd="0" destOrd="1" presId="urn:microsoft.com/office/officeart/2005/8/layout/vList5"/>
    <dgm:cxn modelId="{BECADED0-86D5-49C2-B7CD-A904D9B68B5C}" type="presOf" srcId="{9C3BCBE8-0AF6-4CE3-9275-2CC33640A769}" destId="{1D83A980-0AB1-41D7-952C-085D3920962A}" srcOrd="0" destOrd="0" presId="urn:microsoft.com/office/officeart/2005/8/layout/vList5"/>
    <dgm:cxn modelId="{BE54F5D7-4059-4443-A49E-F00934B611C9}" type="presOf" srcId="{4B0035C2-3CE5-4862-BED0-D28E80E8717A}" destId="{2E24A3A4-7252-4ACD-BB8D-F219F2021B05}" srcOrd="0" destOrd="0" presId="urn:microsoft.com/office/officeart/2005/8/layout/vList5"/>
    <dgm:cxn modelId="{FB4B60DC-51E6-4622-AE0E-D6DD51EC73A6}" srcId="{895D1FCD-1BC3-4920-90E9-59949ABA021D}" destId="{A16EAE3F-59D3-4A06-867B-B72011FDA06E}" srcOrd="1" destOrd="0" parTransId="{69D0B7DA-4A47-4F24-A70C-39E185E72C17}" sibTransId="{EFB3080A-A0C0-4A0F-A454-733E3F27D85E}"/>
    <dgm:cxn modelId="{6F67B4DE-6054-45B2-BEB7-BC19229727BB}" srcId="{A0FED8CB-7C6C-45FD-AF28-A82C99DBF020}" destId="{8DA0520D-6111-4C48-8C7D-5418780F83B7}" srcOrd="0" destOrd="0" parTransId="{1CCCACAA-C14B-4DC4-A4BE-6E6A3F30169D}" sibTransId="{3064E675-857B-427E-BB87-E7758F88ED1F}"/>
    <dgm:cxn modelId="{22A8ACF5-AB17-410E-B7E2-265557972A85}" type="presOf" srcId="{895D1FCD-1BC3-4920-90E9-59949ABA021D}" destId="{6E4C166C-A35B-4FA2-85F0-72BBD7EAAB1E}" srcOrd="0" destOrd="0" presId="urn:microsoft.com/office/officeart/2005/8/layout/vList5"/>
    <dgm:cxn modelId="{5ED9DFDC-33FF-47A4-865F-AECEC7453DC6}" type="presParOf" srcId="{6E4C166C-A35B-4FA2-85F0-72BBD7EAAB1E}" destId="{D5344928-6275-4126-B8F1-CDF8CDD35814}" srcOrd="0" destOrd="0" presId="urn:microsoft.com/office/officeart/2005/8/layout/vList5"/>
    <dgm:cxn modelId="{C5B811DE-B2F2-463B-A5D2-679637DE0296}" type="presParOf" srcId="{D5344928-6275-4126-B8F1-CDF8CDD35814}" destId="{144E6B7B-59F9-4E79-B39D-7BA4CD2DFC3E}" srcOrd="0" destOrd="0" presId="urn:microsoft.com/office/officeart/2005/8/layout/vList5"/>
    <dgm:cxn modelId="{8691E418-5663-4E00-A587-5E8EDEBF9618}" type="presParOf" srcId="{D5344928-6275-4126-B8F1-CDF8CDD35814}" destId="{13BE944A-6E8C-4A4A-9384-8C33C234E58F}" srcOrd="1" destOrd="0" presId="urn:microsoft.com/office/officeart/2005/8/layout/vList5"/>
    <dgm:cxn modelId="{1E29FB34-4F67-4BFE-ADF5-347D68664339}" type="presParOf" srcId="{6E4C166C-A35B-4FA2-85F0-72BBD7EAAB1E}" destId="{D6F6A7E8-C2A2-4963-A1F6-729A9C80A7F0}" srcOrd="1" destOrd="0" presId="urn:microsoft.com/office/officeart/2005/8/layout/vList5"/>
    <dgm:cxn modelId="{67EEFD33-3962-4A80-B428-509296C9FE57}" type="presParOf" srcId="{6E4C166C-A35B-4FA2-85F0-72BBD7EAAB1E}" destId="{15546F9F-0E87-472F-BCDB-0C65192809AD}" srcOrd="2" destOrd="0" presId="urn:microsoft.com/office/officeart/2005/8/layout/vList5"/>
    <dgm:cxn modelId="{C51498F8-1A34-4650-A1EE-91383D73FC9F}" type="presParOf" srcId="{15546F9F-0E87-472F-BCDB-0C65192809AD}" destId="{E453E624-BC62-44ED-9A79-53FBC29E18C5}" srcOrd="0" destOrd="0" presId="urn:microsoft.com/office/officeart/2005/8/layout/vList5"/>
    <dgm:cxn modelId="{BF725D5B-08B9-4ED0-A60D-E8F2D79DE804}" type="presParOf" srcId="{15546F9F-0E87-472F-BCDB-0C65192809AD}" destId="{4AF54BF8-3BFC-44EE-B2DB-1DD97F6F0AAC}" srcOrd="1" destOrd="0" presId="urn:microsoft.com/office/officeart/2005/8/layout/vList5"/>
    <dgm:cxn modelId="{E0C8779D-59AA-48D5-9162-FF4FA18AB79C}" type="presParOf" srcId="{6E4C166C-A35B-4FA2-85F0-72BBD7EAAB1E}" destId="{0B8BD102-91BA-460D-8716-5D329D9CAC1F}" srcOrd="3" destOrd="0" presId="urn:microsoft.com/office/officeart/2005/8/layout/vList5"/>
    <dgm:cxn modelId="{49572E5F-A6FE-42DD-859C-717DE5E611DB}" type="presParOf" srcId="{6E4C166C-A35B-4FA2-85F0-72BBD7EAAB1E}" destId="{1E86E4EF-3E6F-4FB3-803E-8FF6898532BD}" srcOrd="4" destOrd="0" presId="urn:microsoft.com/office/officeart/2005/8/layout/vList5"/>
    <dgm:cxn modelId="{9330C26E-2057-40C8-A0CB-DF164EAD246B}" type="presParOf" srcId="{1E86E4EF-3E6F-4FB3-803E-8FF6898532BD}" destId="{2393918A-18DC-48AE-9118-858037502586}" srcOrd="0" destOrd="0" presId="urn:microsoft.com/office/officeart/2005/8/layout/vList5"/>
    <dgm:cxn modelId="{EBB310B1-6F4F-493F-8F61-32ED26221AF3}" type="presParOf" srcId="{1E86E4EF-3E6F-4FB3-803E-8FF6898532BD}" destId="{2E24A3A4-7252-4ACD-BB8D-F219F2021B05}" srcOrd="1" destOrd="0" presId="urn:microsoft.com/office/officeart/2005/8/layout/vList5"/>
    <dgm:cxn modelId="{915720C1-6D27-4B9A-8D6A-911E035FC78D}" type="presParOf" srcId="{6E4C166C-A35B-4FA2-85F0-72BBD7EAAB1E}" destId="{DE56B525-1F6E-469A-BED9-8D033A71FEDC}" srcOrd="5" destOrd="0" presId="urn:microsoft.com/office/officeart/2005/8/layout/vList5"/>
    <dgm:cxn modelId="{1D66C076-B873-441B-98A1-5B4BCDCD8DC3}" type="presParOf" srcId="{6E4C166C-A35B-4FA2-85F0-72BBD7EAAB1E}" destId="{27AA0AB7-B83E-4295-A190-5C9BFCA6B4FC}" srcOrd="6" destOrd="0" presId="urn:microsoft.com/office/officeart/2005/8/layout/vList5"/>
    <dgm:cxn modelId="{9774EA4E-6456-49E9-B48E-D777B6304D50}" type="presParOf" srcId="{27AA0AB7-B83E-4295-A190-5C9BFCA6B4FC}" destId="{1D83A980-0AB1-41D7-952C-085D3920962A}" srcOrd="0" destOrd="0" presId="urn:microsoft.com/office/officeart/2005/8/layout/vList5"/>
    <dgm:cxn modelId="{CB3459DD-05D4-4896-9653-5E7F49541CC1}" type="presParOf" srcId="{27AA0AB7-B83E-4295-A190-5C9BFCA6B4FC}" destId="{CEE12431-7E17-4398-BB88-E3AFBD7DFA45}"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63BE65-AF15-4CAB-A6A6-739FA1958640}"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US"/>
        </a:p>
      </dgm:t>
    </dgm:pt>
    <dgm:pt modelId="{D0055E1B-359E-4500-8937-BAF4252D7890}">
      <dgm:prSet phldrT="[Text]"/>
      <dgm:spPr>
        <a:solidFill>
          <a:srgbClr val="203864"/>
        </a:solidFill>
      </dgm:spPr>
      <dgm:t>
        <a:bodyPr/>
        <a:lstStyle/>
        <a:p>
          <a:r>
            <a:rPr lang="en-US" dirty="0"/>
            <a:t>Individual</a:t>
          </a:r>
        </a:p>
      </dgm:t>
    </dgm:pt>
    <dgm:pt modelId="{DF83286D-E3C9-47A7-ABA4-4753DA8F3255}" type="parTrans" cxnId="{A252CA97-4D1A-4E93-93C9-C89933961EDD}">
      <dgm:prSet/>
      <dgm:spPr/>
      <dgm:t>
        <a:bodyPr/>
        <a:lstStyle/>
        <a:p>
          <a:endParaRPr lang="en-US"/>
        </a:p>
      </dgm:t>
    </dgm:pt>
    <dgm:pt modelId="{42C1E334-FA93-40F7-AFA0-F3042521ACEF}" type="sibTrans" cxnId="{A252CA97-4D1A-4E93-93C9-C89933961EDD}">
      <dgm:prSet/>
      <dgm:spPr/>
      <dgm:t>
        <a:bodyPr/>
        <a:lstStyle/>
        <a:p>
          <a:endParaRPr lang="en-US"/>
        </a:p>
      </dgm:t>
    </dgm:pt>
    <dgm:pt modelId="{6D67FAC2-264A-4DC5-984D-008FBAAE8989}">
      <dgm:prSet phldrT="[Text]" custT="1"/>
      <dgm:spPr>
        <a:solidFill>
          <a:srgbClr val="203864"/>
        </a:solidFill>
      </dgm:spPr>
      <dgm:t>
        <a:bodyPr/>
        <a:lstStyle/>
        <a:p>
          <a:r>
            <a:rPr lang="en-US" sz="2000" dirty="0"/>
            <a:t>Organizational (Supervisor Support)</a:t>
          </a:r>
        </a:p>
      </dgm:t>
    </dgm:pt>
    <dgm:pt modelId="{9CF24F12-306E-4F3B-A770-33CD45803AA2}" type="parTrans" cxnId="{F30E1D3D-259B-49F0-A585-768EB371FA91}">
      <dgm:prSet/>
      <dgm:spPr/>
      <dgm:t>
        <a:bodyPr/>
        <a:lstStyle/>
        <a:p>
          <a:endParaRPr lang="en-US"/>
        </a:p>
      </dgm:t>
    </dgm:pt>
    <dgm:pt modelId="{60970C2F-8633-4C14-B974-05A77A409396}" type="sibTrans" cxnId="{F30E1D3D-259B-49F0-A585-768EB371FA91}">
      <dgm:prSet/>
      <dgm:spPr>
        <a:solidFill>
          <a:srgbClr val="D2DEEF"/>
        </a:solidFill>
      </dgm:spPr>
      <dgm:t>
        <a:bodyPr/>
        <a:lstStyle/>
        <a:p>
          <a:endParaRPr lang="en-US"/>
        </a:p>
      </dgm:t>
    </dgm:pt>
    <dgm:pt modelId="{36996AA6-E3EC-43F9-9387-1DC944E52734}">
      <dgm:prSet phldrT="[Text]" custT="1"/>
      <dgm:spPr>
        <a:solidFill>
          <a:srgbClr val="203864"/>
        </a:solidFill>
      </dgm:spPr>
      <dgm:t>
        <a:bodyPr/>
        <a:lstStyle/>
        <a:p>
          <a:r>
            <a:rPr lang="en-US" sz="2000" dirty="0" err="1"/>
            <a:t>Instititutional</a:t>
          </a:r>
          <a:endParaRPr lang="en-US" sz="2000" dirty="0"/>
        </a:p>
      </dgm:t>
    </dgm:pt>
    <dgm:pt modelId="{4A15E8DC-E2B1-4884-B8E9-913CAD20003F}" type="parTrans" cxnId="{CDBB9551-BA5E-4509-A82C-8812475EAFB9}">
      <dgm:prSet/>
      <dgm:spPr/>
      <dgm:t>
        <a:bodyPr/>
        <a:lstStyle/>
        <a:p>
          <a:endParaRPr lang="en-US"/>
        </a:p>
      </dgm:t>
    </dgm:pt>
    <dgm:pt modelId="{A51E70EA-F48A-447D-B8D0-553B0C6FF807}" type="sibTrans" cxnId="{CDBB9551-BA5E-4509-A82C-8812475EAFB9}">
      <dgm:prSet/>
      <dgm:spPr>
        <a:solidFill>
          <a:srgbClr val="D2DEEF"/>
        </a:solidFill>
      </dgm:spPr>
      <dgm:t>
        <a:bodyPr/>
        <a:lstStyle/>
        <a:p>
          <a:endParaRPr lang="en-US"/>
        </a:p>
      </dgm:t>
    </dgm:pt>
    <dgm:pt modelId="{56D8783F-EDC9-4A64-9FA8-D00B1A25241F}">
      <dgm:prSet phldrT="[Text]" custT="1"/>
      <dgm:spPr>
        <a:solidFill>
          <a:srgbClr val="203864"/>
        </a:solidFill>
      </dgm:spPr>
      <dgm:t>
        <a:bodyPr/>
        <a:lstStyle/>
        <a:p>
          <a:r>
            <a:rPr lang="en-US" sz="2000" dirty="0"/>
            <a:t>Societal</a:t>
          </a:r>
        </a:p>
      </dgm:t>
    </dgm:pt>
    <dgm:pt modelId="{CF51DFB5-5F31-4E90-A212-E38108C76847}" type="parTrans" cxnId="{202441B0-C7DC-4805-B84B-AF92475A5851}">
      <dgm:prSet/>
      <dgm:spPr/>
      <dgm:t>
        <a:bodyPr/>
        <a:lstStyle/>
        <a:p>
          <a:endParaRPr lang="en-US"/>
        </a:p>
      </dgm:t>
    </dgm:pt>
    <dgm:pt modelId="{01AF62F1-B1C4-4215-9391-598325C03C68}" type="sibTrans" cxnId="{202441B0-C7DC-4805-B84B-AF92475A5851}">
      <dgm:prSet/>
      <dgm:spPr>
        <a:solidFill>
          <a:srgbClr val="D2DEEF"/>
        </a:solidFill>
      </dgm:spPr>
      <dgm:t>
        <a:bodyPr/>
        <a:lstStyle/>
        <a:p>
          <a:endParaRPr lang="en-US"/>
        </a:p>
      </dgm:t>
    </dgm:pt>
    <dgm:pt modelId="{B7C078D3-E177-4B01-AF5B-91BCFF66C141}">
      <dgm:prSet phldrT="[Text]" custT="1"/>
      <dgm:spPr>
        <a:solidFill>
          <a:srgbClr val="203864"/>
        </a:solidFill>
      </dgm:spPr>
      <dgm:t>
        <a:bodyPr/>
        <a:lstStyle/>
        <a:p>
          <a:r>
            <a:rPr lang="en-US" sz="2000" dirty="0"/>
            <a:t>Community</a:t>
          </a:r>
        </a:p>
      </dgm:t>
    </dgm:pt>
    <dgm:pt modelId="{D3082438-56B1-4AEB-841B-0492F89835EA}" type="sibTrans" cxnId="{48D12E31-B0E1-42AD-985E-F8D95493B2A8}">
      <dgm:prSet/>
      <dgm:spPr>
        <a:solidFill>
          <a:srgbClr val="D2DEEF"/>
        </a:solidFill>
      </dgm:spPr>
      <dgm:t>
        <a:bodyPr/>
        <a:lstStyle/>
        <a:p>
          <a:endParaRPr lang="en-US"/>
        </a:p>
      </dgm:t>
    </dgm:pt>
    <dgm:pt modelId="{3B7345DD-589C-425D-8D96-DCF19DEB2547}" type="parTrans" cxnId="{48D12E31-B0E1-42AD-985E-F8D95493B2A8}">
      <dgm:prSet/>
      <dgm:spPr/>
      <dgm:t>
        <a:bodyPr/>
        <a:lstStyle/>
        <a:p>
          <a:endParaRPr lang="en-US"/>
        </a:p>
      </dgm:t>
    </dgm:pt>
    <dgm:pt modelId="{85A09D97-1A6E-42B4-A0C8-C03A44C92117}" type="pres">
      <dgm:prSet presAssocID="{AB63BE65-AF15-4CAB-A6A6-739FA1958640}" presName="Name0" presStyleCnt="0">
        <dgm:presLayoutVars>
          <dgm:chMax val="1"/>
          <dgm:dir/>
          <dgm:animLvl val="ctr"/>
          <dgm:resizeHandles val="exact"/>
        </dgm:presLayoutVars>
      </dgm:prSet>
      <dgm:spPr/>
    </dgm:pt>
    <dgm:pt modelId="{87DCDEC5-CAE0-48D6-B1C8-112F13260E80}" type="pres">
      <dgm:prSet presAssocID="{D0055E1B-359E-4500-8937-BAF4252D7890}" presName="centerShape" presStyleLbl="node0" presStyleIdx="0" presStyleCnt="1"/>
      <dgm:spPr/>
    </dgm:pt>
    <dgm:pt modelId="{FEB08A55-9D54-4C50-9F4B-2ABE42D54AC6}" type="pres">
      <dgm:prSet presAssocID="{6D67FAC2-264A-4DC5-984D-008FBAAE8989}" presName="node" presStyleLbl="node1" presStyleIdx="0" presStyleCnt="4" custScaleX="160169">
        <dgm:presLayoutVars>
          <dgm:bulletEnabled val="1"/>
        </dgm:presLayoutVars>
      </dgm:prSet>
      <dgm:spPr/>
    </dgm:pt>
    <dgm:pt modelId="{99AE03F4-AF58-44A1-B35A-66F308C7BD31}" type="pres">
      <dgm:prSet presAssocID="{6D67FAC2-264A-4DC5-984D-008FBAAE8989}" presName="dummy" presStyleCnt="0"/>
      <dgm:spPr/>
    </dgm:pt>
    <dgm:pt modelId="{45056466-281C-41AB-858B-7AEC7290E676}" type="pres">
      <dgm:prSet presAssocID="{60970C2F-8633-4C14-B974-05A77A409396}" presName="sibTrans" presStyleLbl="sibTrans2D1" presStyleIdx="0" presStyleCnt="4"/>
      <dgm:spPr/>
    </dgm:pt>
    <dgm:pt modelId="{A859ED80-54D4-45CA-9F95-79E060FB6C99}" type="pres">
      <dgm:prSet presAssocID="{B7C078D3-E177-4B01-AF5B-91BCFF66C141}" presName="node" presStyleLbl="node1" presStyleIdx="1" presStyleCnt="4" custScaleX="140867">
        <dgm:presLayoutVars>
          <dgm:bulletEnabled val="1"/>
        </dgm:presLayoutVars>
      </dgm:prSet>
      <dgm:spPr/>
    </dgm:pt>
    <dgm:pt modelId="{B90F834D-76BB-437A-B21A-73E0683FE4A4}" type="pres">
      <dgm:prSet presAssocID="{B7C078D3-E177-4B01-AF5B-91BCFF66C141}" presName="dummy" presStyleCnt="0"/>
      <dgm:spPr/>
    </dgm:pt>
    <dgm:pt modelId="{EBEA5844-0263-43DE-AE14-67C95576BE36}" type="pres">
      <dgm:prSet presAssocID="{D3082438-56B1-4AEB-841B-0492F89835EA}" presName="sibTrans" presStyleLbl="sibTrans2D1" presStyleIdx="1" presStyleCnt="4"/>
      <dgm:spPr/>
    </dgm:pt>
    <dgm:pt modelId="{8EE93EF6-9E21-4999-9663-F5DBEE8A021F}" type="pres">
      <dgm:prSet presAssocID="{36996AA6-E3EC-43F9-9387-1DC944E52734}" presName="node" presStyleLbl="node1" presStyleIdx="2" presStyleCnt="4" custScaleX="156904" custRadScaleInc="0">
        <dgm:presLayoutVars>
          <dgm:bulletEnabled val="1"/>
        </dgm:presLayoutVars>
      </dgm:prSet>
      <dgm:spPr/>
    </dgm:pt>
    <dgm:pt modelId="{FCEE409C-4BE8-4A1A-A25A-60C5CC4D2F4C}" type="pres">
      <dgm:prSet presAssocID="{36996AA6-E3EC-43F9-9387-1DC944E52734}" presName="dummy" presStyleCnt="0"/>
      <dgm:spPr/>
    </dgm:pt>
    <dgm:pt modelId="{AE58B045-7141-4204-92AF-FA1645F39DFF}" type="pres">
      <dgm:prSet presAssocID="{A51E70EA-F48A-447D-B8D0-553B0C6FF807}" presName="sibTrans" presStyleLbl="sibTrans2D1" presStyleIdx="2" presStyleCnt="4"/>
      <dgm:spPr/>
    </dgm:pt>
    <dgm:pt modelId="{EBAB94AD-C926-4FCD-9F3E-7C175F18084B}" type="pres">
      <dgm:prSet presAssocID="{56D8783F-EDC9-4A64-9FA8-D00B1A25241F}" presName="node" presStyleLbl="node1" presStyleIdx="3" presStyleCnt="4" custScaleX="139811">
        <dgm:presLayoutVars>
          <dgm:bulletEnabled val="1"/>
        </dgm:presLayoutVars>
      </dgm:prSet>
      <dgm:spPr/>
    </dgm:pt>
    <dgm:pt modelId="{A40617EB-1F32-4242-8457-D334326CE6D1}" type="pres">
      <dgm:prSet presAssocID="{56D8783F-EDC9-4A64-9FA8-D00B1A25241F}" presName="dummy" presStyleCnt="0"/>
      <dgm:spPr/>
    </dgm:pt>
    <dgm:pt modelId="{2C12113D-EA7D-4BBC-B619-59CCEA042246}" type="pres">
      <dgm:prSet presAssocID="{01AF62F1-B1C4-4215-9391-598325C03C68}" presName="sibTrans" presStyleLbl="sibTrans2D1" presStyleIdx="3" presStyleCnt="4"/>
      <dgm:spPr/>
    </dgm:pt>
  </dgm:ptLst>
  <dgm:cxnLst>
    <dgm:cxn modelId="{F210F903-44C4-4A7F-9F60-1822F392409B}" type="presOf" srcId="{60970C2F-8633-4C14-B974-05A77A409396}" destId="{45056466-281C-41AB-858B-7AEC7290E676}" srcOrd="0" destOrd="0" presId="urn:microsoft.com/office/officeart/2005/8/layout/radial6"/>
    <dgm:cxn modelId="{48D12E31-B0E1-42AD-985E-F8D95493B2A8}" srcId="{D0055E1B-359E-4500-8937-BAF4252D7890}" destId="{B7C078D3-E177-4B01-AF5B-91BCFF66C141}" srcOrd="1" destOrd="0" parTransId="{3B7345DD-589C-425D-8D96-DCF19DEB2547}" sibTransId="{D3082438-56B1-4AEB-841B-0492F89835EA}"/>
    <dgm:cxn modelId="{F3C77535-0E4D-4608-B188-B4027BB5AA9D}" type="presOf" srcId="{B7C078D3-E177-4B01-AF5B-91BCFF66C141}" destId="{A859ED80-54D4-45CA-9F95-79E060FB6C99}" srcOrd="0" destOrd="0" presId="urn:microsoft.com/office/officeart/2005/8/layout/radial6"/>
    <dgm:cxn modelId="{F30E1D3D-259B-49F0-A585-768EB371FA91}" srcId="{D0055E1B-359E-4500-8937-BAF4252D7890}" destId="{6D67FAC2-264A-4DC5-984D-008FBAAE8989}" srcOrd="0" destOrd="0" parTransId="{9CF24F12-306E-4F3B-A770-33CD45803AA2}" sibTransId="{60970C2F-8633-4C14-B974-05A77A409396}"/>
    <dgm:cxn modelId="{CDBB9551-BA5E-4509-A82C-8812475EAFB9}" srcId="{D0055E1B-359E-4500-8937-BAF4252D7890}" destId="{36996AA6-E3EC-43F9-9387-1DC944E52734}" srcOrd="2" destOrd="0" parTransId="{4A15E8DC-E2B1-4884-B8E9-913CAD20003F}" sibTransId="{A51E70EA-F48A-447D-B8D0-553B0C6FF807}"/>
    <dgm:cxn modelId="{D31ABF5A-7ABE-4FD8-A70F-5FBB6B12CE9A}" type="presOf" srcId="{D0055E1B-359E-4500-8937-BAF4252D7890}" destId="{87DCDEC5-CAE0-48D6-B1C8-112F13260E80}" srcOrd="0" destOrd="0" presId="urn:microsoft.com/office/officeart/2005/8/layout/radial6"/>
    <dgm:cxn modelId="{C27E378D-6C59-41CF-A6E4-72A2AE3A5E2F}" type="presOf" srcId="{D3082438-56B1-4AEB-841B-0492F89835EA}" destId="{EBEA5844-0263-43DE-AE14-67C95576BE36}" srcOrd="0" destOrd="0" presId="urn:microsoft.com/office/officeart/2005/8/layout/radial6"/>
    <dgm:cxn modelId="{A252CA97-4D1A-4E93-93C9-C89933961EDD}" srcId="{AB63BE65-AF15-4CAB-A6A6-739FA1958640}" destId="{D0055E1B-359E-4500-8937-BAF4252D7890}" srcOrd="0" destOrd="0" parTransId="{DF83286D-E3C9-47A7-ABA4-4753DA8F3255}" sibTransId="{42C1E334-FA93-40F7-AFA0-F3042521ACEF}"/>
    <dgm:cxn modelId="{4DD16199-F11E-47C6-96B7-D8D2AB6C655F}" type="presOf" srcId="{56D8783F-EDC9-4A64-9FA8-D00B1A25241F}" destId="{EBAB94AD-C926-4FCD-9F3E-7C175F18084B}" srcOrd="0" destOrd="0" presId="urn:microsoft.com/office/officeart/2005/8/layout/radial6"/>
    <dgm:cxn modelId="{C19F76A3-8778-496F-8E1E-4780BDB5DE7A}" type="presOf" srcId="{36996AA6-E3EC-43F9-9387-1DC944E52734}" destId="{8EE93EF6-9E21-4999-9663-F5DBEE8A021F}" srcOrd="0" destOrd="0" presId="urn:microsoft.com/office/officeart/2005/8/layout/radial6"/>
    <dgm:cxn modelId="{988251A4-0473-4ABA-A840-AC0EF508015D}" type="presOf" srcId="{AB63BE65-AF15-4CAB-A6A6-739FA1958640}" destId="{85A09D97-1A6E-42B4-A0C8-C03A44C92117}" srcOrd="0" destOrd="0" presId="urn:microsoft.com/office/officeart/2005/8/layout/radial6"/>
    <dgm:cxn modelId="{CBB80DAC-9BC6-4EC2-95D9-08550364D7DC}" type="presOf" srcId="{6D67FAC2-264A-4DC5-984D-008FBAAE8989}" destId="{FEB08A55-9D54-4C50-9F4B-2ABE42D54AC6}" srcOrd="0" destOrd="0" presId="urn:microsoft.com/office/officeart/2005/8/layout/radial6"/>
    <dgm:cxn modelId="{202441B0-C7DC-4805-B84B-AF92475A5851}" srcId="{D0055E1B-359E-4500-8937-BAF4252D7890}" destId="{56D8783F-EDC9-4A64-9FA8-D00B1A25241F}" srcOrd="3" destOrd="0" parTransId="{CF51DFB5-5F31-4E90-A212-E38108C76847}" sibTransId="{01AF62F1-B1C4-4215-9391-598325C03C68}"/>
    <dgm:cxn modelId="{4838E2BC-16E5-4292-9F38-D7925295A422}" type="presOf" srcId="{A51E70EA-F48A-447D-B8D0-553B0C6FF807}" destId="{AE58B045-7141-4204-92AF-FA1645F39DFF}" srcOrd="0" destOrd="0" presId="urn:microsoft.com/office/officeart/2005/8/layout/radial6"/>
    <dgm:cxn modelId="{EAC221C4-1F28-42E2-B3B3-08C51C1CAB4B}" type="presOf" srcId="{01AF62F1-B1C4-4215-9391-598325C03C68}" destId="{2C12113D-EA7D-4BBC-B619-59CCEA042246}" srcOrd="0" destOrd="0" presId="urn:microsoft.com/office/officeart/2005/8/layout/radial6"/>
    <dgm:cxn modelId="{6BD75E28-59B0-46FD-91EF-0AAF4260B353}" type="presParOf" srcId="{85A09D97-1A6E-42B4-A0C8-C03A44C92117}" destId="{87DCDEC5-CAE0-48D6-B1C8-112F13260E80}" srcOrd="0" destOrd="0" presId="urn:microsoft.com/office/officeart/2005/8/layout/radial6"/>
    <dgm:cxn modelId="{D9B997A1-3F4D-44AA-89AF-C893AE855B93}" type="presParOf" srcId="{85A09D97-1A6E-42B4-A0C8-C03A44C92117}" destId="{FEB08A55-9D54-4C50-9F4B-2ABE42D54AC6}" srcOrd="1" destOrd="0" presId="urn:microsoft.com/office/officeart/2005/8/layout/radial6"/>
    <dgm:cxn modelId="{B7EB6B3A-09FC-445E-A257-2DE05A10A167}" type="presParOf" srcId="{85A09D97-1A6E-42B4-A0C8-C03A44C92117}" destId="{99AE03F4-AF58-44A1-B35A-66F308C7BD31}" srcOrd="2" destOrd="0" presId="urn:microsoft.com/office/officeart/2005/8/layout/radial6"/>
    <dgm:cxn modelId="{69495E05-4A64-46E9-8A70-676F01FDD15D}" type="presParOf" srcId="{85A09D97-1A6E-42B4-A0C8-C03A44C92117}" destId="{45056466-281C-41AB-858B-7AEC7290E676}" srcOrd="3" destOrd="0" presId="urn:microsoft.com/office/officeart/2005/8/layout/radial6"/>
    <dgm:cxn modelId="{B5A6350E-7966-4926-B673-70CB6880D5E3}" type="presParOf" srcId="{85A09D97-1A6E-42B4-A0C8-C03A44C92117}" destId="{A859ED80-54D4-45CA-9F95-79E060FB6C99}" srcOrd="4" destOrd="0" presId="urn:microsoft.com/office/officeart/2005/8/layout/radial6"/>
    <dgm:cxn modelId="{6C25186D-9952-4FAD-90B5-B0D2ACAF1854}" type="presParOf" srcId="{85A09D97-1A6E-42B4-A0C8-C03A44C92117}" destId="{B90F834D-76BB-437A-B21A-73E0683FE4A4}" srcOrd="5" destOrd="0" presId="urn:microsoft.com/office/officeart/2005/8/layout/radial6"/>
    <dgm:cxn modelId="{A2B078EE-0540-4057-9F4F-2E563ABD0C57}" type="presParOf" srcId="{85A09D97-1A6E-42B4-A0C8-C03A44C92117}" destId="{EBEA5844-0263-43DE-AE14-67C95576BE36}" srcOrd="6" destOrd="0" presId="urn:microsoft.com/office/officeart/2005/8/layout/radial6"/>
    <dgm:cxn modelId="{9C50C30C-95F6-46A6-862D-5B047CB701DA}" type="presParOf" srcId="{85A09D97-1A6E-42B4-A0C8-C03A44C92117}" destId="{8EE93EF6-9E21-4999-9663-F5DBEE8A021F}" srcOrd="7" destOrd="0" presId="urn:microsoft.com/office/officeart/2005/8/layout/radial6"/>
    <dgm:cxn modelId="{8F61A30B-F190-4B49-9009-1818AEC383F6}" type="presParOf" srcId="{85A09D97-1A6E-42B4-A0C8-C03A44C92117}" destId="{FCEE409C-4BE8-4A1A-A25A-60C5CC4D2F4C}" srcOrd="8" destOrd="0" presId="urn:microsoft.com/office/officeart/2005/8/layout/radial6"/>
    <dgm:cxn modelId="{F5BB7700-DF4D-4CE6-B12A-8F693D3EC2BB}" type="presParOf" srcId="{85A09D97-1A6E-42B4-A0C8-C03A44C92117}" destId="{AE58B045-7141-4204-92AF-FA1645F39DFF}" srcOrd="9" destOrd="0" presId="urn:microsoft.com/office/officeart/2005/8/layout/radial6"/>
    <dgm:cxn modelId="{150EBC80-8E95-4264-AE52-C3791E5C4AC2}" type="presParOf" srcId="{85A09D97-1A6E-42B4-A0C8-C03A44C92117}" destId="{EBAB94AD-C926-4FCD-9F3E-7C175F18084B}" srcOrd="10" destOrd="0" presId="urn:microsoft.com/office/officeart/2005/8/layout/radial6"/>
    <dgm:cxn modelId="{E55EC803-323B-44E4-A9DE-13C9ABA30276}" type="presParOf" srcId="{85A09D97-1A6E-42B4-A0C8-C03A44C92117}" destId="{A40617EB-1F32-4242-8457-D334326CE6D1}" srcOrd="11" destOrd="0" presId="urn:microsoft.com/office/officeart/2005/8/layout/radial6"/>
    <dgm:cxn modelId="{045EE8DA-3060-45F0-89E2-01259ACDDFF4}" type="presParOf" srcId="{85A09D97-1A6E-42B4-A0C8-C03A44C92117}" destId="{2C12113D-EA7D-4BBC-B619-59CCEA04224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47398-5404-4FAD-A9E9-F1C53A09E020}"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BFF44DB-59F6-43E1-B3B5-85F65AED589D}">
      <dgm:prSet/>
      <dgm:spPr/>
      <dgm:t>
        <a:bodyPr/>
        <a:lstStyle/>
        <a:p>
          <a:pPr>
            <a:defRPr cap="all"/>
          </a:pPr>
          <a:r>
            <a:rPr lang="en-US" b="0" dirty="0">
              <a:solidFill>
                <a:srgbClr val="203864"/>
              </a:solidFill>
              <a:latin typeface="Calibri"/>
              <a:cs typeface="Calibri"/>
            </a:rPr>
            <a:t>Notice </a:t>
          </a:r>
          <a:endParaRPr lang="en-US" b="0" i="0" u="none" strike="noStrike" cap="all" baseline="0" noProof="0" dirty="0">
            <a:solidFill>
              <a:srgbClr val="203864"/>
            </a:solidFill>
            <a:latin typeface="Calibri"/>
            <a:cs typeface="Calibri"/>
          </a:endParaRPr>
        </a:p>
      </dgm:t>
    </dgm:pt>
    <dgm:pt modelId="{9B048E19-9535-4994-B75C-CA13E2BCCEFF}" type="parTrans" cxnId="{895C9742-191F-47EE-B081-BE069080F0B7}">
      <dgm:prSet/>
      <dgm:spPr/>
      <dgm:t>
        <a:bodyPr/>
        <a:lstStyle/>
        <a:p>
          <a:endParaRPr lang="en-US"/>
        </a:p>
      </dgm:t>
    </dgm:pt>
    <dgm:pt modelId="{845B9A85-CDE3-4E89-A36F-39540187192F}" type="sibTrans" cxnId="{895C9742-191F-47EE-B081-BE069080F0B7}">
      <dgm:prSet/>
      <dgm:spPr/>
      <dgm:t>
        <a:bodyPr/>
        <a:lstStyle/>
        <a:p>
          <a:endParaRPr lang="en-US"/>
        </a:p>
      </dgm:t>
    </dgm:pt>
    <dgm:pt modelId="{9C23D4CF-1DA9-44CC-98C1-C0335A816BC5}">
      <dgm:prSet/>
      <dgm:spPr/>
      <dgm:t>
        <a:bodyPr/>
        <a:lstStyle/>
        <a:p>
          <a:pPr>
            <a:defRPr cap="all"/>
          </a:pPr>
          <a:r>
            <a:rPr lang="en-US" b="0" dirty="0">
              <a:solidFill>
                <a:srgbClr val="203864"/>
              </a:solidFill>
              <a:latin typeface="Calibri"/>
              <a:cs typeface="Calibri"/>
            </a:rPr>
            <a:t>Engage</a:t>
          </a:r>
        </a:p>
      </dgm:t>
    </dgm:pt>
    <dgm:pt modelId="{CFC3F852-A5F0-463F-8BA6-6B218EF5E5C9}" type="parTrans" cxnId="{A87ED92E-AF41-46BD-8B01-5E4D991E642E}">
      <dgm:prSet/>
      <dgm:spPr/>
      <dgm:t>
        <a:bodyPr/>
        <a:lstStyle/>
        <a:p>
          <a:endParaRPr lang="en-US"/>
        </a:p>
      </dgm:t>
    </dgm:pt>
    <dgm:pt modelId="{5DF59101-76FB-4C18-ABC9-8F9FE5C950D6}" type="sibTrans" cxnId="{A87ED92E-AF41-46BD-8B01-5E4D991E642E}">
      <dgm:prSet/>
      <dgm:spPr/>
      <dgm:t>
        <a:bodyPr/>
        <a:lstStyle/>
        <a:p>
          <a:endParaRPr lang="en-US"/>
        </a:p>
      </dgm:t>
    </dgm:pt>
    <dgm:pt modelId="{7DF4E880-24FA-4CC0-9EF6-5F2453EDEF68}">
      <dgm:prSet/>
      <dgm:spPr/>
      <dgm:t>
        <a:bodyPr/>
        <a:lstStyle/>
        <a:p>
          <a:pPr>
            <a:defRPr cap="all"/>
          </a:pPr>
          <a:r>
            <a:rPr lang="en-US" b="0" dirty="0">
              <a:solidFill>
                <a:srgbClr val="203864"/>
              </a:solidFill>
              <a:latin typeface="Calibri"/>
              <a:cs typeface="Calibri"/>
            </a:rPr>
            <a:t>Refer</a:t>
          </a:r>
        </a:p>
      </dgm:t>
    </dgm:pt>
    <dgm:pt modelId="{A017E526-22BE-48BF-93EB-5F30701BF56C}" type="parTrans" cxnId="{F98CA448-9942-499A-8813-32255DA34E87}">
      <dgm:prSet/>
      <dgm:spPr/>
      <dgm:t>
        <a:bodyPr/>
        <a:lstStyle/>
        <a:p>
          <a:endParaRPr lang="en-US"/>
        </a:p>
      </dgm:t>
    </dgm:pt>
    <dgm:pt modelId="{28A9813C-6A01-4C62-B6C5-06CB7E4B9C51}" type="sibTrans" cxnId="{F98CA448-9942-499A-8813-32255DA34E87}">
      <dgm:prSet/>
      <dgm:spPr/>
      <dgm:t>
        <a:bodyPr/>
        <a:lstStyle/>
        <a:p>
          <a:endParaRPr lang="en-US"/>
        </a:p>
      </dgm:t>
    </dgm:pt>
    <dgm:pt modelId="{EE522480-3058-42B5-A98E-B5C74D04595A}" type="pres">
      <dgm:prSet presAssocID="{E5247398-5404-4FAD-A9E9-F1C53A09E020}" presName="root" presStyleCnt="0">
        <dgm:presLayoutVars>
          <dgm:dir/>
          <dgm:resizeHandles val="exact"/>
        </dgm:presLayoutVars>
      </dgm:prSet>
      <dgm:spPr/>
    </dgm:pt>
    <dgm:pt modelId="{28FB8C1F-5E62-4B92-ABCC-C104ACA54449}" type="pres">
      <dgm:prSet presAssocID="{DBFF44DB-59F6-43E1-B3B5-85F65AED589D}" presName="compNode" presStyleCnt="0"/>
      <dgm:spPr/>
    </dgm:pt>
    <dgm:pt modelId="{C8D0D835-CF13-4140-95AB-2BD35BE41F81}" type="pres">
      <dgm:prSet presAssocID="{DBFF44DB-59F6-43E1-B3B5-85F65AED589D}" presName="iconBgRect" presStyleLbl="bgShp" presStyleIdx="0" presStyleCnt="3"/>
      <dgm:spPr>
        <a:prstGeom prst="round2DiagRect">
          <a:avLst>
            <a:gd name="adj1" fmla="val 29727"/>
            <a:gd name="adj2" fmla="val 0"/>
          </a:avLst>
        </a:prstGeom>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9A8F912-79B6-404B-B3E8-14F86DC837B9}" type="pres">
      <dgm:prSet presAssocID="{DBFF44DB-59F6-43E1-B3B5-85F65AED58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738549F1-5200-4F84-AA7C-87A0627BBB18}" type="pres">
      <dgm:prSet presAssocID="{DBFF44DB-59F6-43E1-B3B5-85F65AED589D}" presName="spaceRect" presStyleCnt="0"/>
      <dgm:spPr/>
    </dgm:pt>
    <dgm:pt modelId="{0B4560BA-0B71-4B9D-AF6E-773C6AA1BE38}" type="pres">
      <dgm:prSet presAssocID="{DBFF44DB-59F6-43E1-B3B5-85F65AED589D}" presName="textRect" presStyleLbl="revTx" presStyleIdx="0" presStyleCnt="3">
        <dgm:presLayoutVars>
          <dgm:chMax val="1"/>
          <dgm:chPref val="1"/>
        </dgm:presLayoutVars>
      </dgm:prSet>
      <dgm:spPr/>
    </dgm:pt>
    <dgm:pt modelId="{00929756-DB17-4E97-AA8E-7CC89F164164}" type="pres">
      <dgm:prSet presAssocID="{845B9A85-CDE3-4E89-A36F-39540187192F}" presName="sibTrans" presStyleCnt="0"/>
      <dgm:spPr/>
    </dgm:pt>
    <dgm:pt modelId="{3AC6CD13-BA0B-448B-A655-2EBBA8B3C18B}" type="pres">
      <dgm:prSet presAssocID="{9C23D4CF-1DA9-44CC-98C1-C0335A816BC5}" presName="compNode" presStyleCnt="0"/>
      <dgm:spPr/>
    </dgm:pt>
    <dgm:pt modelId="{C0D1FCAD-CAC9-4CBF-A28E-B59DAFB69BAE}" type="pres">
      <dgm:prSet presAssocID="{9C23D4CF-1DA9-44CC-98C1-C0335A816BC5}" presName="iconBgRect" presStyleLbl="bgShp" presStyleIdx="1" presStyleCnt="3"/>
      <dgm:spPr>
        <a:prstGeom prst="round2DiagRect">
          <a:avLst>
            <a:gd name="adj1" fmla="val 29727"/>
            <a:gd name="adj2" fmla="val 0"/>
          </a:avLst>
        </a:prstGeom>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57FC705-2BA5-407B-9CC2-475165CD1FF4}" type="pres">
      <dgm:prSet presAssocID="{9C23D4CF-1DA9-44CC-98C1-C0335A816B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0CA671D0-5687-4647-A3ED-AF56721F32E1}" type="pres">
      <dgm:prSet presAssocID="{9C23D4CF-1DA9-44CC-98C1-C0335A816BC5}" presName="spaceRect" presStyleCnt="0"/>
      <dgm:spPr/>
    </dgm:pt>
    <dgm:pt modelId="{EA3E97B5-4DE9-43F5-98FD-5B160DF0CB7E}" type="pres">
      <dgm:prSet presAssocID="{9C23D4CF-1DA9-44CC-98C1-C0335A816BC5}" presName="textRect" presStyleLbl="revTx" presStyleIdx="1" presStyleCnt="3">
        <dgm:presLayoutVars>
          <dgm:chMax val="1"/>
          <dgm:chPref val="1"/>
        </dgm:presLayoutVars>
      </dgm:prSet>
      <dgm:spPr/>
    </dgm:pt>
    <dgm:pt modelId="{360C58F0-40CE-42E2-9F89-7E7AF4B943AC}" type="pres">
      <dgm:prSet presAssocID="{5DF59101-76FB-4C18-ABC9-8F9FE5C950D6}" presName="sibTrans" presStyleCnt="0"/>
      <dgm:spPr/>
    </dgm:pt>
    <dgm:pt modelId="{62A45CE7-4CEB-4254-B078-C22913CA894C}" type="pres">
      <dgm:prSet presAssocID="{7DF4E880-24FA-4CC0-9EF6-5F2453EDEF68}" presName="compNode" presStyleCnt="0"/>
      <dgm:spPr/>
    </dgm:pt>
    <dgm:pt modelId="{31D81AE4-28B2-4E2F-A414-55BB0FD211B7}" type="pres">
      <dgm:prSet presAssocID="{7DF4E880-24FA-4CC0-9EF6-5F2453EDEF68}" presName="iconBgRect" presStyleLbl="bgShp" presStyleIdx="2" presStyleCnt="3"/>
      <dgm:spPr>
        <a:prstGeom prst="round2DiagRect">
          <a:avLst>
            <a:gd name="adj1" fmla="val 29727"/>
            <a:gd name="adj2" fmla="val 0"/>
          </a:avLst>
        </a:prstGeom>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0899A38-92D3-47A7-88D3-F48170963E7E}" type="pres">
      <dgm:prSet presAssocID="{7DF4E880-24FA-4CC0-9EF6-5F2453EDEF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35BF03FA-96CE-42C6-84E7-D507E1D80F38}" type="pres">
      <dgm:prSet presAssocID="{7DF4E880-24FA-4CC0-9EF6-5F2453EDEF68}" presName="spaceRect" presStyleCnt="0"/>
      <dgm:spPr/>
    </dgm:pt>
    <dgm:pt modelId="{4737D84D-4C9A-4F30-8207-0960ABDABC61}" type="pres">
      <dgm:prSet presAssocID="{7DF4E880-24FA-4CC0-9EF6-5F2453EDEF68}" presName="textRect" presStyleLbl="revTx" presStyleIdx="2" presStyleCnt="3">
        <dgm:presLayoutVars>
          <dgm:chMax val="1"/>
          <dgm:chPref val="1"/>
        </dgm:presLayoutVars>
      </dgm:prSet>
      <dgm:spPr/>
    </dgm:pt>
  </dgm:ptLst>
  <dgm:cxnLst>
    <dgm:cxn modelId="{CBACEE25-BB7F-4B7D-9801-583BB2A5C1EA}" type="presOf" srcId="{DBFF44DB-59F6-43E1-B3B5-85F65AED589D}" destId="{0B4560BA-0B71-4B9D-AF6E-773C6AA1BE38}" srcOrd="0" destOrd="0" presId="urn:microsoft.com/office/officeart/2018/5/layout/IconLeafLabelList"/>
    <dgm:cxn modelId="{A87ED92E-AF41-46BD-8B01-5E4D991E642E}" srcId="{E5247398-5404-4FAD-A9E9-F1C53A09E020}" destId="{9C23D4CF-1DA9-44CC-98C1-C0335A816BC5}" srcOrd="1" destOrd="0" parTransId="{CFC3F852-A5F0-463F-8BA6-6B218EF5E5C9}" sibTransId="{5DF59101-76FB-4C18-ABC9-8F9FE5C950D6}"/>
    <dgm:cxn modelId="{895C9742-191F-47EE-B081-BE069080F0B7}" srcId="{E5247398-5404-4FAD-A9E9-F1C53A09E020}" destId="{DBFF44DB-59F6-43E1-B3B5-85F65AED589D}" srcOrd="0" destOrd="0" parTransId="{9B048E19-9535-4994-B75C-CA13E2BCCEFF}" sibTransId="{845B9A85-CDE3-4E89-A36F-39540187192F}"/>
    <dgm:cxn modelId="{F98CA448-9942-499A-8813-32255DA34E87}" srcId="{E5247398-5404-4FAD-A9E9-F1C53A09E020}" destId="{7DF4E880-24FA-4CC0-9EF6-5F2453EDEF68}" srcOrd="2" destOrd="0" parTransId="{A017E526-22BE-48BF-93EB-5F30701BF56C}" sibTransId="{28A9813C-6A01-4C62-B6C5-06CB7E4B9C51}"/>
    <dgm:cxn modelId="{BCCBCB9B-97E9-4AC1-A1EE-DC98DAFB4E9A}" type="presOf" srcId="{E5247398-5404-4FAD-A9E9-F1C53A09E020}" destId="{EE522480-3058-42B5-A98E-B5C74D04595A}" srcOrd="0" destOrd="0" presId="urn:microsoft.com/office/officeart/2018/5/layout/IconLeafLabelList"/>
    <dgm:cxn modelId="{4404BFB9-D748-48A8-86E3-F2717D7C40AA}" type="presOf" srcId="{7DF4E880-24FA-4CC0-9EF6-5F2453EDEF68}" destId="{4737D84D-4C9A-4F30-8207-0960ABDABC61}" srcOrd="0" destOrd="0" presId="urn:microsoft.com/office/officeart/2018/5/layout/IconLeafLabelList"/>
    <dgm:cxn modelId="{A124F4EB-D6A8-434C-A5B9-3EE19711F4D0}" type="presOf" srcId="{9C23D4CF-1DA9-44CC-98C1-C0335A816BC5}" destId="{EA3E97B5-4DE9-43F5-98FD-5B160DF0CB7E}" srcOrd="0" destOrd="0" presId="urn:microsoft.com/office/officeart/2018/5/layout/IconLeafLabelList"/>
    <dgm:cxn modelId="{E8608409-7578-416C-A6EC-0F7E3B0BA9EA}" type="presParOf" srcId="{EE522480-3058-42B5-A98E-B5C74D04595A}" destId="{28FB8C1F-5E62-4B92-ABCC-C104ACA54449}" srcOrd="0" destOrd="0" presId="urn:microsoft.com/office/officeart/2018/5/layout/IconLeafLabelList"/>
    <dgm:cxn modelId="{ACCA57A4-3B90-444D-BBF0-F8DD11869DAC}" type="presParOf" srcId="{28FB8C1F-5E62-4B92-ABCC-C104ACA54449}" destId="{C8D0D835-CF13-4140-95AB-2BD35BE41F81}" srcOrd="0" destOrd="0" presId="urn:microsoft.com/office/officeart/2018/5/layout/IconLeafLabelList"/>
    <dgm:cxn modelId="{D58DFF01-2D5A-4A23-9AA5-841840F49243}" type="presParOf" srcId="{28FB8C1F-5E62-4B92-ABCC-C104ACA54449}" destId="{19A8F912-79B6-404B-B3E8-14F86DC837B9}" srcOrd="1" destOrd="0" presId="urn:microsoft.com/office/officeart/2018/5/layout/IconLeafLabelList"/>
    <dgm:cxn modelId="{435407CB-CE25-4C8F-9865-13D449EC49B3}" type="presParOf" srcId="{28FB8C1F-5E62-4B92-ABCC-C104ACA54449}" destId="{738549F1-5200-4F84-AA7C-87A0627BBB18}" srcOrd="2" destOrd="0" presId="urn:microsoft.com/office/officeart/2018/5/layout/IconLeafLabelList"/>
    <dgm:cxn modelId="{424F923D-0A19-48B6-8500-267201848F88}" type="presParOf" srcId="{28FB8C1F-5E62-4B92-ABCC-C104ACA54449}" destId="{0B4560BA-0B71-4B9D-AF6E-773C6AA1BE38}" srcOrd="3" destOrd="0" presId="urn:microsoft.com/office/officeart/2018/5/layout/IconLeafLabelList"/>
    <dgm:cxn modelId="{9D5E15FA-DD6B-49F2-B366-C26E94AF8B58}" type="presParOf" srcId="{EE522480-3058-42B5-A98E-B5C74D04595A}" destId="{00929756-DB17-4E97-AA8E-7CC89F164164}" srcOrd="1" destOrd="0" presId="urn:microsoft.com/office/officeart/2018/5/layout/IconLeafLabelList"/>
    <dgm:cxn modelId="{08802BCB-7F7B-4749-9133-CEE304EB9218}" type="presParOf" srcId="{EE522480-3058-42B5-A98E-B5C74D04595A}" destId="{3AC6CD13-BA0B-448B-A655-2EBBA8B3C18B}" srcOrd="2" destOrd="0" presId="urn:microsoft.com/office/officeart/2018/5/layout/IconLeafLabelList"/>
    <dgm:cxn modelId="{66C48388-DBEE-48E9-B703-F626673FB0A9}" type="presParOf" srcId="{3AC6CD13-BA0B-448B-A655-2EBBA8B3C18B}" destId="{C0D1FCAD-CAC9-4CBF-A28E-B59DAFB69BAE}" srcOrd="0" destOrd="0" presId="urn:microsoft.com/office/officeart/2018/5/layout/IconLeafLabelList"/>
    <dgm:cxn modelId="{131DCC76-FAA5-4A58-9AE6-2A47132730C4}" type="presParOf" srcId="{3AC6CD13-BA0B-448B-A655-2EBBA8B3C18B}" destId="{957FC705-2BA5-407B-9CC2-475165CD1FF4}" srcOrd="1" destOrd="0" presId="urn:microsoft.com/office/officeart/2018/5/layout/IconLeafLabelList"/>
    <dgm:cxn modelId="{E2922A5F-25B2-4DCB-AF62-193FA53F7436}" type="presParOf" srcId="{3AC6CD13-BA0B-448B-A655-2EBBA8B3C18B}" destId="{0CA671D0-5687-4647-A3ED-AF56721F32E1}" srcOrd="2" destOrd="0" presId="urn:microsoft.com/office/officeart/2018/5/layout/IconLeafLabelList"/>
    <dgm:cxn modelId="{6FD3CDB9-B125-493D-B5DB-444C9A7B42D3}" type="presParOf" srcId="{3AC6CD13-BA0B-448B-A655-2EBBA8B3C18B}" destId="{EA3E97B5-4DE9-43F5-98FD-5B160DF0CB7E}" srcOrd="3" destOrd="0" presId="urn:microsoft.com/office/officeart/2018/5/layout/IconLeafLabelList"/>
    <dgm:cxn modelId="{C99C5698-F419-42DB-9193-459F1FED07A3}" type="presParOf" srcId="{EE522480-3058-42B5-A98E-B5C74D04595A}" destId="{360C58F0-40CE-42E2-9F89-7E7AF4B943AC}" srcOrd="3" destOrd="0" presId="urn:microsoft.com/office/officeart/2018/5/layout/IconLeafLabelList"/>
    <dgm:cxn modelId="{44246770-1E26-49A3-BCC2-75E3F87A7ED6}" type="presParOf" srcId="{EE522480-3058-42B5-A98E-B5C74D04595A}" destId="{62A45CE7-4CEB-4254-B078-C22913CA894C}" srcOrd="4" destOrd="0" presId="urn:microsoft.com/office/officeart/2018/5/layout/IconLeafLabelList"/>
    <dgm:cxn modelId="{B15CA7DF-E18F-4723-88CD-D5D7EBBEF177}" type="presParOf" srcId="{62A45CE7-4CEB-4254-B078-C22913CA894C}" destId="{31D81AE4-28B2-4E2F-A414-55BB0FD211B7}" srcOrd="0" destOrd="0" presId="urn:microsoft.com/office/officeart/2018/5/layout/IconLeafLabelList"/>
    <dgm:cxn modelId="{ACE15279-F6D2-4692-AE51-204F39FD2C89}" type="presParOf" srcId="{62A45CE7-4CEB-4254-B078-C22913CA894C}" destId="{A0899A38-92D3-47A7-88D3-F48170963E7E}" srcOrd="1" destOrd="0" presId="urn:microsoft.com/office/officeart/2018/5/layout/IconLeafLabelList"/>
    <dgm:cxn modelId="{D2DE68ED-3F39-4C12-A80E-75189A3E9536}" type="presParOf" srcId="{62A45CE7-4CEB-4254-B078-C22913CA894C}" destId="{35BF03FA-96CE-42C6-84E7-D507E1D80F38}" srcOrd="2" destOrd="0" presId="urn:microsoft.com/office/officeart/2018/5/layout/IconLeafLabelList"/>
    <dgm:cxn modelId="{90372359-FBE3-4434-B317-4786F2B5DA72}" type="presParOf" srcId="{62A45CE7-4CEB-4254-B078-C22913CA894C}" destId="{4737D84D-4C9A-4F30-8207-0960ABDABC6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70FE12-CE62-4B7C-8A69-291136B0727F}"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CCA21EE9-7C41-4BEA-85A7-D3E3FCC83E54}">
      <dgm:prSet/>
      <dgm:spPr/>
      <dgm:t>
        <a:bodyPr/>
        <a:lstStyle/>
        <a:p>
          <a:pPr>
            <a:lnSpc>
              <a:spcPct val="100000"/>
            </a:lnSpc>
          </a:pPr>
          <a:r>
            <a:rPr lang="en-US" dirty="0"/>
            <a:t>Uncharacteristic changes in academic performance</a:t>
          </a:r>
        </a:p>
      </dgm:t>
    </dgm:pt>
    <dgm:pt modelId="{EB9D60C2-53E6-47B6-8F06-BBBF7A4F7129}" type="parTrans" cxnId="{7C794601-BDB4-48AB-BD42-78088CDED49B}">
      <dgm:prSet/>
      <dgm:spPr/>
      <dgm:t>
        <a:bodyPr/>
        <a:lstStyle/>
        <a:p>
          <a:endParaRPr lang="en-US"/>
        </a:p>
      </dgm:t>
    </dgm:pt>
    <dgm:pt modelId="{0072569E-9C30-4C76-BB7F-C383A769775E}" type="sibTrans" cxnId="{7C794601-BDB4-48AB-BD42-78088CDED49B}">
      <dgm:prSet/>
      <dgm:spPr/>
      <dgm:t>
        <a:bodyPr/>
        <a:lstStyle/>
        <a:p>
          <a:endParaRPr lang="en-US"/>
        </a:p>
      </dgm:t>
    </dgm:pt>
    <dgm:pt modelId="{A52ED52C-F44D-4609-A472-1F92762974AB}">
      <dgm:prSet/>
      <dgm:spPr/>
      <dgm:t>
        <a:bodyPr/>
        <a:lstStyle/>
        <a:p>
          <a:pPr>
            <a:lnSpc>
              <a:spcPct val="100000"/>
            </a:lnSpc>
          </a:pPr>
          <a:r>
            <a:rPr lang="en-US"/>
            <a:t>Uncharacteristic changes in attendance at class or meetings</a:t>
          </a:r>
        </a:p>
      </dgm:t>
    </dgm:pt>
    <dgm:pt modelId="{A9580747-F3B1-4C9A-8359-655C7305C9A9}" type="parTrans" cxnId="{6B54927F-C011-4511-B293-6FD89C162D88}">
      <dgm:prSet/>
      <dgm:spPr/>
      <dgm:t>
        <a:bodyPr/>
        <a:lstStyle/>
        <a:p>
          <a:endParaRPr lang="en-US"/>
        </a:p>
      </dgm:t>
    </dgm:pt>
    <dgm:pt modelId="{4F14C5EE-2BEC-4E85-8D6D-114D6183E561}" type="sibTrans" cxnId="{6B54927F-C011-4511-B293-6FD89C162D88}">
      <dgm:prSet/>
      <dgm:spPr/>
      <dgm:t>
        <a:bodyPr/>
        <a:lstStyle/>
        <a:p>
          <a:endParaRPr lang="en-US"/>
        </a:p>
      </dgm:t>
    </dgm:pt>
    <dgm:pt modelId="{84DAEAF9-FBAD-4541-8811-4E6C7611AA42}">
      <dgm:prSet/>
      <dgm:spPr/>
      <dgm:t>
        <a:bodyPr/>
        <a:lstStyle/>
        <a:p>
          <a:pPr>
            <a:lnSpc>
              <a:spcPct val="100000"/>
            </a:lnSpc>
          </a:pPr>
          <a:r>
            <a:rPr lang="en-US"/>
            <a:t>Depressed or lethargic mood</a:t>
          </a:r>
        </a:p>
      </dgm:t>
    </dgm:pt>
    <dgm:pt modelId="{11E88D51-A82D-4CBB-8CB3-F2D93D848F72}" type="parTrans" cxnId="{25CF306D-A10A-4267-8E9B-0CEEE99E7C15}">
      <dgm:prSet/>
      <dgm:spPr/>
      <dgm:t>
        <a:bodyPr/>
        <a:lstStyle/>
        <a:p>
          <a:endParaRPr lang="en-US"/>
        </a:p>
      </dgm:t>
    </dgm:pt>
    <dgm:pt modelId="{6BDE2703-75D3-4914-8C45-E4BC35926EF7}" type="sibTrans" cxnId="{25CF306D-A10A-4267-8E9B-0CEEE99E7C15}">
      <dgm:prSet/>
      <dgm:spPr/>
      <dgm:t>
        <a:bodyPr/>
        <a:lstStyle/>
        <a:p>
          <a:endParaRPr lang="en-US"/>
        </a:p>
      </dgm:t>
    </dgm:pt>
    <dgm:pt modelId="{2EAAA590-2AB5-44BE-A519-2962401B1D75}">
      <dgm:prSet/>
      <dgm:spPr/>
      <dgm:t>
        <a:bodyPr/>
        <a:lstStyle/>
        <a:p>
          <a:pPr>
            <a:lnSpc>
              <a:spcPct val="100000"/>
            </a:lnSpc>
          </a:pPr>
          <a:r>
            <a:rPr lang="en-US"/>
            <a:t>Hyperactivity and/or rapid speech</a:t>
          </a:r>
        </a:p>
      </dgm:t>
    </dgm:pt>
    <dgm:pt modelId="{3B8CBAB0-7EB4-45C4-8BEC-56784F882459}" type="parTrans" cxnId="{8F197E8E-6298-45E7-9ED8-6BCD5B4CF0B7}">
      <dgm:prSet/>
      <dgm:spPr/>
      <dgm:t>
        <a:bodyPr/>
        <a:lstStyle/>
        <a:p>
          <a:endParaRPr lang="en-US"/>
        </a:p>
      </dgm:t>
    </dgm:pt>
    <dgm:pt modelId="{C1427211-BE2F-44E3-8EDC-BB1B60621588}" type="sibTrans" cxnId="{8F197E8E-6298-45E7-9ED8-6BCD5B4CF0B7}">
      <dgm:prSet/>
      <dgm:spPr/>
      <dgm:t>
        <a:bodyPr/>
        <a:lstStyle/>
        <a:p>
          <a:endParaRPr lang="en-US"/>
        </a:p>
      </dgm:t>
    </dgm:pt>
    <dgm:pt modelId="{A1897309-7981-4049-BF0C-29D4E93F8D97}">
      <dgm:prSet/>
      <dgm:spPr/>
      <dgm:t>
        <a:bodyPr/>
        <a:lstStyle/>
        <a:p>
          <a:pPr>
            <a:lnSpc>
              <a:spcPct val="100000"/>
            </a:lnSpc>
          </a:pPr>
          <a:r>
            <a:rPr lang="en-US"/>
            <a:t>Social withdrawal</a:t>
          </a:r>
        </a:p>
      </dgm:t>
    </dgm:pt>
    <dgm:pt modelId="{B25C3766-B216-48CD-BB0E-1036D50059ED}" type="parTrans" cxnId="{EAF78767-F539-4E97-855B-3CA1CB9F2B73}">
      <dgm:prSet/>
      <dgm:spPr/>
      <dgm:t>
        <a:bodyPr/>
        <a:lstStyle/>
        <a:p>
          <a:endParaRPr lang="en-US"/>
        </a:p>
      </dgm:t>
    </dgm:pt>
    <dgm:pt modelId="{974E42D0-D9B8-4932-A58B-91A29A279927}" type="sibTrans" cxnId="{EAF78767-F539-4E97-855B-3CA1CB9F2B73}">
      <dgm:prSet/>
      <dgm:spPr/>
      <dgm:t>
        <a:bodyPr/>
        <a:lstStyle/>
        <a:p>
          <a:endParaRPr lang="en-US"/>
        </a:p>
      </dgm:t>
    </dgm:pt>
    <dgm:pt modelId="{DA8C208A-8F6F-414E-9BE4-DF8F820F297F}" type="pres">
      <dgm:prSet presAssocID="{1470FE12-CE62-4B7C-8A69-291136B0727F}" presName="root" presStyleCnt="0">
        <dgm:presLayoutVars>
          <dgm:dir/>
          <dgm:resizeHandles val="exact"/>
        </dgm:presLayoutVars>
      </dgm:prSet>
      <dgm:spPr/>
    </dgm:pt>
    <dgm:pt modelId="{B31711D3-7532-4B4E-A3D4-A85204F3D0AA}" type="pres">
      <dgm:prSet presAssocID="{CCA21EE9-7C41-4BEA-85A7-D3E3FCC83E54}" presName="compNode" presStyleCnt="0"/>
      <dgm:spPr/>
    </dgm:pt>
    <dgm:pt modelId="{C630B1CE-8354-4958-A3CE-50C9E5A016BC}" type="pres">
      <dgm:prSet presAssocID="{CCA21EE9-7C41-4BEA-85A7-D3E3FCC83E54}" presName="bgRect" presStyleLbl="bgShp" presStyleIdx="0" presStyleCnt="5"/>
      <dgm:spPr/>
    </dgm:pt>
    <dgm:pt modelId="{FD5D4319-9CCF-4CF5-ACAE-B41FB2036F21}" type="pres">
      <dgm:prSet presAssocID="{CCA21EE9-7C41-4BEA-85A7-D3E3FCC83E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63B852DF-A8CE-43B8-B7A4-F4003F3CECA8}" type="pres">
      <dgm:prSet presAssocID="{CCA21EE9-7C41-4BEA-85A7-D3E3FCC83E54}" presName="spaceRect" presStyleCnt="0"/>
      <dgm:spPr/>
    </dgm:pt>
    <dgm:pt modelId="{06842FCF-6E5C-4DA7-95CC-7FA202FBFEDC}" type="pres">
      <dgm:prSet presAssocID="{CCA21EE9-7C41-4BEA-85A7-D3E3FCC83E54}" presName="parTx" presStyleLbl="revTx" presStyleIdx="0" presStyleCnt="5">
        <dgm:presLayoutVars>
          <dgm:chMax val="0"/>
          <dgm:chPref val="0"/>
        </dgm:presLayoutVars>
      </dgm:prSet>
      <dgm:spPr/>
    </dgm:pt>
    <dgm:pt modelId="{A8803C7A-ECEA-43B6-B67A-E1130A578E7C}" type="pres">
      <dgm:prSet presAssocID="{0072569E-9C30-4C76-BB7F-C383A769775E}" presName="sibTrans" presStyleCnt="0"/>
      <dgm:spPr/>
    </dgm:pt>
    <dgm:pt modelId="{55D1EFA0-01E0-48DB-8D59-3D2A88114BF7}" type="pres">
      <dgm:prSet presAssocID="{A52ED52C-F44D-4609-A472-1F92762974AB}" presName="compNode" presStyleCnt="0"/>
      <dgm:spPr/>
    </dgm:pt>
    <dgm:pt modelId="{11CAD005-9290-4331-AB7C-CCD459EB6537}" type="pres">
      <dgm:prSet presAssocID="{A52ED52C-F44D-4609-A472-1F92762974AB}" presName="bgRect" presStyleLbl="bgShp" presStyleIdx="1" presStyleCnt="5"/>
      <dgm:spPr/>
    </dgm:pt>
    <dgm:pt modelId="{80DCF49E-0B81-4608-8BCD-A7244F7FB579}" type="pres">
      <dgm:prSet presAssocID="{A52ED52C-F44D-4609-A472-1F92762974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1F2E1529-C386-431E-A8FC-C938D2B4BD50}" type="pres">
      <dgm:prSet presAssocID="{A52ED52C-F44D-4609-A472-1F92762974AB}" presName="spaceRect" presStyleCnt="0"/>
      <dgm:spPr/>
    </dgm:pt>
    <dgm:pt modelId="{4DFE7368-0E98-44AB-8E9F-C757985DC022}" type="pres">
      <dgm:prSet presAssocID="{A52ED52C-F44D-4609-A472-1F92762974AB}" presName="parTx" presStyleLbl="revTx" presStyleIdx="1" presStyleCnt="5">
        <dgm:presLayoutVars>
          <dgm:chMax val="0"/>
          <dgm:chPref val="0"/>
        </dgm:presLayoutVars>
      </dgm:prSet>
      <dgm:spPr/>
    </dgm:pt>
    <dgm:pt modelId="{EA64142A-A839-4FB6-8B7F-EF114B749FC2}" type="pres">
      <dgm:prSet presAssocID="{4F14C5EE-2BEC-4E85-8D6D-114D6183E561}" presName="sibTrans" presStyleCnt="0"/>
      <dgm:spPr/>
    </dgm:pt>
    <dgm:pt modelId="{A638EF2C-8084-4435-8ABC-48CEB1C05A8D}" type="pres">
      <dgm:prSet presAssocID="{84DAEAF9-FBAD-4541-8811-4E6C7611AA42}" presName="compNode" presStyleCnt="0"/>
      <dgm:spPr/>
    </dgm:pt>
    <dgm:pt modelId="{672F69A5-0035-48AA-9368-9095D37B18BD}" type="pres">
      <dgm:prSet presAssocID="{84DAEAF9-FBAD-4541-8811-4E6C7611AA42}" presName="bgRect" presStyleLbl="bgShp" presStyleIdx="2" presStyleCnt="5"/>
      <dgm:spPr/>
    </dgm:pt>
    <dgm:pt modelId="{D611E70D-6E1D-4B97-808E-DAEF1AA41533}" type="pres">
      <dgm:prSet presAssocID="{84DAEAF9-FBAD-4541-8811-4E6C7611AA4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ried Face with Solid Fill"/>
        </a:ext>
      </dgm:extLst>
    </dgm:pt>
    <dgm:pt modelId="{80E4934A-704C-43C3-8E6B-CAC2032B722B}" type="pres">
      <dgm:prSet presAssocID="{84DAEAF9-FBAD-4541-8811-4E6C7611AA42}" presName="spaceRect" presStyleCnt="0"/>
      <dgm:spPr/>
    </dgm:pt>
    <dgm:pt modelId="{71A2D586-ABDD-49E1-828A-0B3AD78D8978}" type="pres">
      <dgm:prSet presAssocID="{84DAEAF9-FBAD-4541-8811-4E6C7611AA42}" presName="parTx" presStyleLbl="revTx" presStyleIdx="2" presStyleCnt="5">
        <dgm:presLayoutVars>
          <dgm:chMax val="0"/>
          <dgm:chPref val="0"/>
        </dgm:presLayoutVars>
      </dgm:prSet>
      <dgm:spPr/>
    </dgm:pt>
    <dgm:pt modelId="{73B59217-3165-4877-AA5F-23A3232BF116}" type="pres">
      <dgm:prSet presAssocID="{6BDE2703-75D3-4914-8C45-E4BC35926EF7}" presName="sibTrans" presStyleCnt="0"/>
      <dgm:spPr/>
    </dgm:pt>
    <dgm:pt modelId="{5E3C6EA6-620C-4819-A119-96AECE7B1A0F}" type="pres">
      <dgm:prSet presAssocID="{2EAAA590-2AB5-44BE-A519-2962401B1D75}" presName="compNode" presStyleCnt="0"/>
      <dgm:spPr/>
    </dgm:pt>
    <dgm:pt modelId="{A82C1CE9-C097-41EC-8A8F-57E552F019A5}" type="pres">
      <dgm:prSet presAssocID="{2EAAA590-2AB5-44BE-A519-2962401B1D75}" presName="bgRect" presStyleLbl="bgShp" presStyleIdx="3" presStyleCnt="5"/>
      <dgm:spPr/>
    </dgm:pt>
    <dgm:pt modelId="{178AE0AF-F737-4E40-A14A-7CE5920E363B}" type="pres">
      <dgm:prSet presAssocID="{2EAAA590-2AB5-44BE-A519-2962401B1D7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6D310188-259E-49FE-8014-762677754FE4}" type="pres">
      <dgm:prSet presAssocID="{2EAAA590-2AB5-44BE-A519-2962401B1D75}" presName="spaceRect" presStyleCnt="0"/>
      <dgm:spPr/>
    </dgm:pt>
    <dgm:pt modelId="{5F79765C-7780-43D0-B07C-669C6BD9EE1A}" type="pres">
      <dgm:prSet presAssocID="{2EAAA590-2AB5-44BE-A519-2962401B1D75}" presName="parTx" presStyleLbl="revTx" presStyleIdx="3" presStyleCnt="5">
        <dgm:presLayoutVars>
          <dgm:chMax val="0"/>
          <dgm:chPref val="0"/>
        </dgm:presLayoutVars>
      </dgm:prSet>
      <dgm:spPr/>
    </dgm:pt>
    <dgm:pt modelId="{3033A856-E2F9-4129-9987-C752B7E068E5}" type="pres">
      <dgm:prSet presAssocID="{C1427211-BE2F-44E3-8EDC-BB1B60621588}" presName="sibTrans" presStyleCnt="0"/>
      <dgm:spPr/>
    </dgm:pt>
    <dgm:pt modelId="{15BBEF58-0920-4661-AA12-E6DE98989AC4}" type="pres">
      <dgm:prSet presAssocID="{A1897309-7981-4049-BF0C-29D4E93F8D97}" presName="compNode" presStyleCnt="0"/>
      <dgm:spPr/>
    </dgm:pt>
    <dgm:pt modelId="{3D3D934E-B81B-4938-A93C-B0C21CE5517E}" type="pres">
      <dgm:prSet presAssocID="{A1897309-7981-4049-BF0C-29D4E93F8D97}" presName="bgRect" presStyleLbl="bgShp" presStyleIdx="4" presStyleCnt="5"/>
      <dgm:spPr/>
    </dgm:pt>
    <dgm:pt modelId="{129BAAEA-7242-49CF-AE4E-0C807DE3ED47}" type="pres">
      <dgm:prSet presAssocID="{A1897309-7981-4049-BF0C-29D4E93F8D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898A3997-2864-4A97-BE4C-8D2714952CEB}" type="pres">
      <dgm:prSet presAssocID="{A1897309-7981-4049-BF0C-29D4E93F8D97}" presName="spaceRect" presStyleCnt="0"/>
      <dgm:spPr/>
    </dgm:pt>
    <dgm:pt modelId="{B34671B3-E594-42CD-B115-A525E31FBCC0}" type="pres">
      <dgm:prSet presAssocID="{A1897309-7981-4049-BF0C-29D4E93F8D97}" presName="parTx" presStyleLbl="revTx" presStyleIdx="4" presStyleCnt="5">
        <dgm:presLayoutVars>
          <dgm:chMax val="0"/>
          <dgm:chPref val="0"/>
        </dgm:presLayoutVars>
      </dgm:prSet>
      <dgm:spPr/>
    </dgm:pt>
  </dgm:ptLst>
  <dgm:cxnLst>
    <dgm:cxn modelId="{7C794601-BDB4-48AB-BD42-78088CDED49B}" srcId="{1470FE12-CE62-4B7C-8A69-291136B0727F}" destId="{CCA21EE9-7C41-4BEA-85A7-D3E3FCC83E54}" srcOrd="0" destOrd="0" parTransId="{EB9D60C2-53E6-47B6-8F06-BBBF7A4F7129}" sibTransId="{0072569E-9C30-4C76-BB7F-C383A769775E}"/>
    <dgm:cxn modelId="{EAF78767-F539-4E97-855B-3CA1CB9F2B73}" srcId="{1470FE12-CE62-4B7C-8A69-291136B0727F}" destId="{A1897309-7981-4049-BF0C-29D4E93F8D97}" srcOrd="4" destOrd="0" parTransId="{B25C3766-B216-48CD-BB0E-1036D50059ED}" sibTransId="{974E42D0-D9B8-4932-A58B-91A29A279927}"/>
    <dgm:cxn modelId="{EB5ADB49-DFBF-4977-947C-A38DE8B48764}" type="presOf" srcId="{A1897309-7981-4049-BF0C-29D4E93F8D97}" destId="{B34671B3-E594-42CD-B115-A525E31FBCC0}" srcOrd="0" destOrd="0" presId="urn:microsoft.com/office/officeart/2018/2/layout/IconVerticalSolidList"/>
    <dgm:cxn modelId="{25CF306D-A10A-4267-8E9B-0CEEE99E7C15}" srcId="{1470FE12-CE62-4B7C-8A69-291136B0727F}" destId="{84DAEAF9-FBAD-4541-8811-4E6C7611AA42}" srcOrd="2" destOrd="0" parTransId="{11E88D51-A82D-4CBB-8CB3-F2D93D848F72}" sibTransId="{6BDE2703-75D3-4914-8C45-E4BC35926EF7}"/>
    <dgm:cxn modelId="{8CA49173-D38C-47F9-BB2E-FCB0129384A2}" type="presOf" srcId="{A52ED52C-F44D-4609-A472-1F92762974AB}" destId="{4DFE7368-0E98-44AB-8E9F-C757985DC022}" srcOrd="0" destOrd="0" presId="urn:microsoft.com/office/officeart/2018/2/layout/IconVerticalSolidList"/>
    <dgm:cxn modelId="{6B54927F-C011-4511-B293-6FD89C162D88}" srcId="{1470FE12-CE62-4B7C-8A69-291136B0727F}" destId="{A52ED52C-F44D-4609-A472-1F92762974AB}" srcOrd="1" destOrd="0" parTransId="{A9580747-F3B1-4C9A-8359-655C7305C9A9}" sibTransId="{4F14C5EE-2BEC-4E85-8D6D-114D6183E561}"/>
    <dgm:cxn modelId="{8F197E8E-6298-45E7-9ED8-6BCD5B4CF0B7}" srcId="{1470FE12-CE62-4B7C-8A69-291136B0727F}" destId="{2EAAA590-2AB5-44BE-A519-2962401B1D75}" srcOrd="3" destOrd="0" parTransId="{3B8CBAB0-7EB4-45C4-8BEC-56784F882459}" sibTransId="{C1427211-BE2F-44E3-8EDC-BB1B60621588}"/>
    <dgm:cxn modelId="{0952A291-82BF-48DF-957B-8864BA74349B}" type="presOf" srcId="{CCA21EE9-7C41-4BEA-85A7-D3E3FCC83E54}" destId="{06842FCF-6E5C-4DA7-95CC-7FA202FBFEDC}" srcOrd="0" destOrd="0" presId="urn:microsoft.com/office/officeart/2018/2/layout/IconVerticalSolidList"/>
    <dgm:cxn modelId="{A0690D97-7546-4EBD-AABD-491FBD0F2FF3}" type="presOf" srcId="{1470FE12-CE62-4B7C-8A69-291136B0727F}" destId="{DA8C208A-8F6F-414E-9BE4-DF8F820F297F}" srcOrd="0" destOrd="0" presId="urn:microsoft.com/office/officeart/2018/2/layout/IconVerticalSolidList"/>
    <dgm:cxn modelId="{0630D3C8-B9A6-491E-8CEE-795500FCC779}" type="presOf" srcId="{84DAEAF9-FBAD-4541-8811-4E6C7611AA42}" destId="{71A2D586-ABDD-49E1-828A-0B3AD78D8978}" srcOrd="0" destOrd="0" presId="urn:microsoft.com/office/officeart/2018/2/layout/IconVerticalSolidList"/>
    <dgm:cxn modelId="{16508BE8-6052-4098-9828-CB2D05F4BD26}" type="presOf" srcId="{2EAAA590-2AB5-44BE-A519-2962401B1D75}" destId="{5F79765C-7780-43D0-B07C-669C6BD9EE1A}" srcOrd="0" destOrd="0" presId="urn:microsoft.com/office/officeart/2018/2/layout/IconVerticalSolidList"/>
    <dgm:cxn modelId="{C0AB2266-B697-463E-BC9B-EE7E985BE76F}" type="presParOf" srcId="{DA8C208A-8F6F-414E-9BE4-DF8F820F297F}" destId="{B31711D3-7532-4B4E-A3D4-A85204F3D0AA}" srcOrd="0" destOrd="0" presId="urn:microsoft.com/office/officeart/2018/2/layout/IconVerticalSolidList"/>
    <dgm:cxn modelId="{0ED09FE0-3901-440C-885F-10A8B7133B0A}" type="presParOf" srcId="{B31711D3-7532-4B4E-A3D4-A85204F3D0AA}" destId="{C630B1CE-8354-4958-A3CE-50C9E5A016BC}" srcOrd="0" destOrd="0" presId="urn:microsoft.com/office/officeart/2018/2/layout/IconVerticalSolidList"/>
    <dgm:cxn modelId="{259AC448-BC76-4DC2-895A-D3EAB974273A}" type="presParOf" srcId="{B31711D3-7532-4B4E-A3D4-A85204F3D0AA}" destId="{FD5D4319-9CCF-4CF5-ACAE-B41FB2036F21}" srcOrd="1" destOrd="0" presId="urn:microsoft.com/office/officeart/2018/2/layout/IconVerticalSolidList"/>
    <dgm:cxn modelId="{517D677F-3F69-4D79-B58F-AB18C0F4A773}" type="presParOf" srcId="{B31711D3-7532-4B4E-A3D4-A85204F3D0AA}" destId="{63B852DF-A8CE-43B8-B7A4-F4003F3CECA8}" srcOrd="2" destOrd="0" presId="urn:microsoft.com/office/officeart/2018/2/layout/IconVerticalSolidList"/>
    <dgm:cxn modelId="{71FAA5AB-D6B6-484E-9A8A-DBECEA161868}" type="presParOf" srcId="{B31711D3-7532-4B4E-A3D4-A85204F3D0AA}" destId="{06842FCF-6E5C-4DA7-95CC-7FA202FBFEDC}" srcOrd="3" destOrd="0" presId="urn:microsoft.com/office/officeart/2018/2/layout/IconVerticalSolidList"/>
    <dgm:cxn modelId="{63448228-B1CD-4894-B47A-6340C7BE025F}" type="presParOf" srcId="{DA8C208A-8F6F-414E-9BE4-DF8F820F297F}" destId="{A8803C7A-ECEA-43B6-B67A-E1130A578E7C}" srcOrd="1" destOrd="0" presId="urn:microsoft.com/office/officeart/2018/2/layout/IconVerticalSolidList"/>
    <dgm:cxn modelId="{F0E424CC-D0E5-404C-9804-C3E990287EC6}" type="presParOf" srcId="{DA8C208A-8F6F-414E-9BE4-DF8F820F297F}" destId="{55D1EFA0-01E0-48DB-8D59-3D2A88114BF7}" srcOrd="2" destOrd="0" presId="urn:microsoft.com/office/officeart/2018/2/layout/IconVerticalSolidList"/>
    <dgm:cxn modelId="{1DCC734E-5E24-47C5-B084-3FFB50C0C932}" type="presParOf" srcId="{55D1EFA0-01E0-48DB-8D59-3D2A88114BF7}" destId="{11CAD005-9290-4331-AB7C-CCD459EB6537}" srcOrd="0" destOrd="0" presId="urn:microsoft.com/office/officeart/2018/2/layout/IconVerticalSolidList"/>
    <dgm:cxn modelId="{308BACE1-67D7-4B8D-8BB4-56A8CDF62FA5}" type="presParOf" srcId="{55D1EFA0-01E0-48DB-8D59-3D2A88114BF7}" destId="{80DCF49E-0B81-4608-8BCD-A7244F7FB579}" srcOrd="1" destOrd="0" presId="urn:microsoft.com/office/officeart/2018/2/layout/IconVerticalSolidList"/>
    <dgm:cxn modelId="{2EF66E3F-EC27-47FA-BC0F-8E7CCAF1E724}" type="presParOf" srcId="{55D1EFA0-01E0-48DB-8D59-3D2A88114BF7}" destId="{1F2E1529-C386-431E-A8FC-C938D2B4BD50}" srcOrd="2" destOrd="0" presId="urn:microsoft.com/office/officeart/2018/2/layout/IconVerticalSolidList"/>
    <dgm:cxn modelId="{C0C393A9-9697-4B02-AF72-B3E433633AE3}" type="presParOf" srcId="{55D1EFA0-01E0-48DB-8D59-3D2A88114BF7}" destId="{4DFE7368-0E98-44AB-8E9F-C757985DC022}" srcOrd="3" destOrd="0" presId="urn:microsoft.com/office/officeart/2018/2/layout/IconVerticalSolidList"/>
    <dgm:cxn modelId="{E2EF8677-A952-45D4-99EB-027B3C6CE474}" type="presParOf" srcId="{DA8C208A-8F6F-414E-9BE4-DF8F820F297F}" destId="{EA64142A-A839-4FB6-8B7F-EF114B749FC2}" srcOrd="3" destOrd="0" presId="urn:microsoft.com/office/officeart/2018/2/layout/IconVerticalSolidList"/>
    <dgm:cxn modelId="{C7C29BC2-B73C-48C0-BC0F-E84A98D0D764}" type="presParOf" srcId="{DA8C208A-8F6F-414E-9BE4-DF8F820F297F}" destId="{A638EF2C-8084-4435-8ABC-48CEB1C05A8D}" srcOrd="4" destOrd="0" presId="urn:microsoft.com/office/officeart/2018/2/layout/IconVerticalSolidList"/>
    <dgm:cxn modelId="{E3A3414B-46D3-405C-A4DF-7CAB9389FFC3}" type="presParOf" srcId="{A638EF2C-8084-4435-8ABC-48CEB1C05A8D}" destId="{672F69A5-0035-48AA-9368-9095D37B18BD}" srcOrd="0" destOrd="0" presId="urn:microsoft.com/office/officeart/2018/2/layout/IconVerticalSolidList"/>
    <dgm:cxn modelId="{4C5180CA-7D34-4F66-A9D4-2EF4A4527367}" type="presParOf" srcId="{A638EF2C-8084-4435-8ABC-48CEB1C05A8D}" destId="{D611E70D-6E1D-4B97-808E-DAEF1AA41533}" srcOrd="1" destOrd="0" presId="urn:microsoft.com/office/officeart/2018/2/layout/IconVerticalSolidList"/>
    <dgm:cxn modelId="{DB8D9F73-170E-4D74-AC7B-05B18B68994B}" type="presParOf" srcId="{A638EF2C-8084-4435-8ABC-48CEB1C05A8D}" destId="{80E4934A-704C-43C3-8E6B-CAC2032B722B}" srcOrd="2" destOrd="0" presId="urn:microsoft.com/office/officeart/2018/2/layout/IconVerticalSolidList"/>
    <dgm:cxn modelId="{845C4B1B-1756-4A66-A8D8-2AE8042AD991}" type="presParOf" srcId="{A638EF2C-8084-4435-8ABC-48CEB1C05A8D}" destId="{71A2D586-ABDD-49E1-828A-0B3AD78D8978}" srcOrd="3" destOrd="0" presId="urn:microsoft.com/office/officeart/2018/2/layout/IconVerticalSolidList"/>
    <dgm:cxn modelId="{BCFCBC55-DB30-43D4-9C72-7CAA41FAB148}" type="presParOf" srcId="{DA8C208A-8F6F-414E-9BE4-DF8F820F297F}" destId="{73B59217-3165-4877-AA5F-23A3232BF116}" srcOrd="5" destOrd="0" presId="urn:microsoft.com/office/officeart/2018/2/layout/IconVerticalSolidList"/>
    <dgm:cxn modelId="{5B9533B1-3F4D-4B47-8DBF-E25CED4B97F6}" type="presParOf" srcId="{DA8C208A-8F6F-414E-9BE4-DF8F820F297F}" destId="{5E3C6EA6-620C-4819-A119-96AECE7B1A0F}" srcOrd="6" destOrd="0" presId="urn:microsoft.com/office/officeart/2018/2/layout/IconVerticalSolidList"/>
    <dgm:cxn modelId="{62ECFBF0-EFA6-4C43-AC37-AD8A5506D85C}" type="presParOf" srcId="{5E3C6EA6-620C-4819-A119-96AECE7B1A0F}" destId="{A82C1CE9-C097-41EC-8A8F-57E552F019A5}" srcOrd="0" destOrd="0" presId="urn:microsoft.com/office/officeart/2018/2/layout/IconVerticalSolidList"/>
    <dgm:cxn modelId="{DD7A918D-43A4-408B-9CDB-97E52DFC66D7}" type="presParOf" srcId="{5E3C6EA6-620C-4819-A119-96AECE7B1A0F}" destId="{178AE0AF-F737-4E40-A14A-7CE5920E363B}" srcOrd="1" destOrd="0" presId="urn:microsoft.com/office/officeart/2018/2/layout/IconVerticalSolidList"/>
    <dgm:cxn modelId="{649FCB07-8E3B-4AB8-9C47-1E8A9E5B0601}" type="presParOf" srcId="{5E3C6EA6-620C-4819-A119-96AECE7B1A0F}" destId="{6D310188-259E-49FE-8014-762677754FE4}" srcOrd="2" destOrd="0" presId="urn:microsoft.com/office/officeart/2018/2/layout/IconVerticalSolidList"/>
    <dgm:cxn modelId="{73EFB327-7E08-4D69-8CDE-1CA3C1176DC4}" type="presParOf" srcId="{5E3C6EA6-620C-4819-A119-96AECE7B1A0F}" destId="{5F79765C-7780-43D0-B07C-669C6BD9EE1A}" srcOrd="3" destOrd="0" presId="urn:microsoft.com/office/officeart/2018/2/layout/IconVerticalSolidList"/>
    <dgm:cxn modelId="{F5DF9436-593F-44CF-9DCC-5CC48EFE8755}" type="presParOf" srcId="{DA8C208A-8F6F-414E-9BE4-DF8F820F297F}" destId="{3033A856-E2F9-4129-9987-C752B7E068E5}" srcOrd="7" destOrd="0" presId="urn:microsoft.com/office/officeart/2018/2/layout/IconVerticalSolidList"/>
    <dgm:cxn modelId="{CEC83687-5EDD-4755-ACF7-15C0D6AB6A4E}" type="presParOf" srcId="{DA8C208A-8F6F-414E-9BE4-DF8F820F297F}" destId="{15BBEF58-0920-4661-AA12-E6DE98989AC4}" srcOrd="8" destOrd="0" presId="urn:microsoft.com/office/officeart/2018/2/layout/IconVerticalSolidList"/>
    <dgm:cxn modelId="{2F2FEC64-D941-428A-BE72-CE4384613DF3}" type="presParOf" srcId="{15BBEF58-0920-4661-AA12-E6DE98989AC4}" destId="{3D3D934E-B81B-4938-A93C-B0C21CE5517E}" srcOrd="0" destOrd="0" presId="urn:microsoft.com/office/officeart/2018/2/layout/IconVerticalSolidList"/>
    <dgm:cxn modelId="{F599A77A-FA59-4677-B5FA-4BEEFA9A2185}" type="presParOf" srcId="{15BBEF58-0920-4661-AA12-E6DE98989AC4}" destId="{129BAAEA-7242-49CF-AE4E-0C807DE3ED47}" srcOrd="1" destOrd="0" presId="urn:microsoft.com/office/officeart/2018/2/layout/IconVerticalSolidList"/>
    <dgm:cxn modelId="{11AF5A28-61E0-48FB-A713-EB4C34222FF3}" type="presParOf" srcId="{15BBEF58-0920-4661-AA12-E6DE98989AC4}" destId="{898A3997-2864-4A97-BE4C-8D2714952CEB}" srcOrd="2" destOrd="0" presId="urn:microsoft.com/office/officeart/2018/2/layout/IconVerticalSolidList"/>
    <dgm:cxn modelId="{C1B2C701-7A01-4191-B5DC-1226F871DD82}" type="presParOf" srcId="{15BBEF58-0920-4661-AA12-E6DE98989AC4}" destId="{B34671B3-E594-42CD-B115-A525E31FBC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57696-E2B8-4E1A-8C9D-759BB86D114F}"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94627369-9A99-4CD4-90DB-0D2FC3B1F6A8}">
      <dgm:prSet/>
      <dgm:spPr/>
      <dgm:t>
        <a:bodyPr/>
        <a:lstStyle/>
        <a:p>
          <a:pPr>
            <a:lnSpc>
              <a:spcPct val="100000"/>
            </a:lnSpc>
          </a:pPr>
          <a:r>
            <a:rPr lang="en-US" dirty="0"/>
            <a:t>Marked change in personal dress, hygiene, eating and/or sleeping routines</a:t>
          </a:r>
        </a:p>
      </dgm:t>
    </dgm:pt>
    <dgm:pt modelId="{A56E4E26-B0FF-4626-931E-4E9175F8A6E8}" type="parTrans" cxnId="{B8EF6626-2F3C-454F-AC08-1307E4F3BFD9}">
      <dgm:prSet/>
      <dgm:spPr/>
      <dgm:t>
        <a:bodyPr/>
        <a:lstStyle/>
        <a:p>
          <a:endParaRPr lang="en-US"/>
        </a:p>
      </dgm:t>
    </dgm:pt>
    <dgm:pt modelId="{3F52AFE1-DC81-415C-850F-C7DC4439E47A}" type="sibTrans" cxnId="{B8EF6626-2F3C-454F-AC08-1307E4F3BFD9}">
      <dgm:prSet/>
      <dgm:spPr/>
      <dgm:t>
        <a:bodyPr/>
        <a:lstStyle/>
        <a:p>
          <a:endParaRPr lang="en-US"/>
        </a:p>
      </dgm:t>
    </dgm:pt>
    <dgm:pt modelId="{4059820C-97BE-42E5-B781-8316EEBE8B49}">
      <dgm:prSet/>
      <dgm:spPr/>
      <dgm:t>
        <a:bodyPr/>
        <a:lstStyle/>
        <a:p>
          <a:pPr>
            <a:lnSpc>
              <a:spcPct val="100000"/>
            </a:lnSpc>
          </a:pPr>
          <a:r>
            <a:rPr lang="en-US"/>
            <a:t>Repeatedly falling asleep in class</a:t>
          </a:r>
        </a:p>
      </dgm:t>
    </dgm:pt>
    <dgm:pt modelId="{C89AD8E0-FB8A-40F2-AE42-BA48F657E4C0}" type="parTrans" cxnId="{99FC2C15-EC68-418D-B84C-BA8F8AE86D38}">
      <dgm:prSet/>
      <dgm:spPr/>
      <dgm:t>
        <a:bodyPr/>
        <a:lstStyle/>
        <a:p>
          <a:endParaRPr lang="en-US"/>
        </a:p>
      </dgm:t>
    </dgm:pt>
    <dgm:pt modelId="{12229A17-9705-4440-896A-1DC05B86EFC2}" type="sibTrans" cxnId="{99FC2C15-EC68-418D-B84C-BA8F8AE86D38}">
      <dgm:prSet/>
      <dgm:spPr/>
      <dgm:t>
        <a:bodyPr/>
        <a:lstStyle/>
        <a:p>
          <a:endParaRPr lang="en-US"/>
        </a:p>
      </dgm:t>
    </dgm:pt>
    <dgm:pt modelId="{648B9F89-12C0-4FBC-A9EC-96759C729C74}">
      <dgm:prSet/>
      <dgm:spPr/>
      <dgm:t>
        <a:bodyPr/>
        <a:lstStyle/>
        <a:p>
          <a:pPr>
            <a:lnSpc>
              <a:spcPct val="100000"/>
            </a:lnSpc>
          </a:pPr>
          <a:r>
            <a:rPr lang="en-US"/>
            <a:t>Requests for special consideration, especially if the student is uncomfortable talking about the circumstances prompting the request</a:t>
          </a:r>
        </a:p>
      </dgm:t>
    </dgm:pt>
    <dgm:pt modelId="{09EB77CC-8699-455E-B69C-86FC814183D7}" type="parTrans" cxnId="{5CA3DEEC-6A9B-4A89-A1AD-209CC9848FF1}">
      <dgm:prSet/>
      <dgm:spPr/>
      <dgm:t>
        <a:bodyPr/>
        <a:lstStyle/>
        <a:p>
          <a:endParaRPr lang="en-US"/>
        </a:p>
      </dgm:t>
    </dgm:pt>
    <dgm:pt modelId="{AD3551DF-8046-4242-A0A0-6B973DA12DEE}" type="sibTrans" cxnId="{5CA3DEEC-6A9B-4A89-A1AD-209CC9848FF1}">
      <dgm:prSet/>
      <dgm:spPr/>
      <dgm:t>
        <a:bodyPr/>
        <a:lstStyle/>
        <a:p>
          <a:endParaRPr lang="en-US"/>
        </a:p>
      </dgm:t>
    </dgm:pt>
    <dgm:pt modelId="{2E55D47D-E456-426F-96C9-970C739CA773}">
      <dgm:prSet/>
      <dgm:spPr/>
      <dgm:t>
        <a:bodyPr/>
        <a:lstStyle/>
        <a:p>
          <a:pPr>
            <a:lnSpc>
              <a:spcPct val="100000"/>
            </a:lnSpc>
          </a:pPr>
          <a:r>
            <a:rPr lang="en-US"/>
            <a:t>New or recurrent behavior that pushes the limits of decorum and that interferes with the effective management of your class, work team, etc.</a:t>
          </a:r>
        </a:p>
      </dgm:t>
    </dgm:pt>
    <dgm:pt modelId="{2A7513C4-ED33-4BAA-95DA-90E70023A632}" type="parTrans" cxnId="{65F7EC23-44C0-479F-8EDB-A8853EBC556C}">
      <dgm:prSet/>
      <dgm:spPr/>
      <dgm:t>
        <a:bodyPr/>
        <a:lstStyle/>
        <a:p>
          <a:endParaRPr lang="en-US"/>
        </a:p>
      </dgm:t>
    </dgm:pt>
    <dgm:pt modelId="{D34C9E25-D9E8-47EC-8125-438A67736DA0}" type="sibTrans" cxnId="{65F7EC23-44C0-479F-8EDB-A8853EBC556C}">
      <dgm:prSet/>
      <dgm:spPr/>
      <dgm:t>
        <a:bodyPr/>
        <a:lstStyle/>
        <a:p>
          <a:endParaRPr lang="en-US"/>
        </a:p>
      </dgm:t>
    </dgm:pt>
    <dgm:pt modelId="{F92A6900-8E77-4A2C-9862-8D0C137CACAC}">
      <dgm:prSet/>
      <dgm:spPr/>
      <dgm:t>
        <a:bodyPr/>
        <a:lstStyle/>
        <a:p>
          <a:pPr>
            <a:lnSpc>
              <a:spcPct val="100000"/>
            </a:lnSpc>
          </a:pPr>
          <a:r>
            <a:rPr lang="en-US"/>
            <a:t>Unusual or exaggerated emotional response to events</a:t>
          </a:r>
        </a:p>
      </dgm:t>
    </dgm:pt>
    <dgm:pt modelId="{B951E758-04DF-4339-BDFB-CB60884D50E9}" type="parTrans" cxnId="{B766E29B-439F-4CB6-9E14-1F125F95EBF5}">
      <dgm:prSet/>
      <dgm:spPr/>
      <dgm:t>
        <a:bodyPr/>
        <a:lstStyle/>
        <a:p>
          <a:endParaRPr lang="en-US"/>
        </a:p>
      </dgm:t>
    </dgm:pt>
    <dgm:pt modelId="{1526042A-910D-4397-8445-D3457450907E}" type="sibTrans" cxnId="{B766E29B-439F-4CB6-9E14-1F125F95EBF5}">
      <dgm:prSet/>
      <dgm:spPr/>
      <dgm:t>
        <a:bodyPr/>
        <a:lstStyle/>
        <a:p>
          <a:endParaRPr lang="en-US"/>
        </a:p>
      </dgm:t>
    </dgm:pt>
    <dgm:pt modelId="{D7EEAA40-19D6-4D21-8E28-4925DB0AF383}" type="pres">
      <dgm:prSet presAssocID="{30857696-E2B8-4E1A-8C9D-759BB86D114F}" presName="root" presStyleCnt="0">
        <dgm:presLayoutVars>
          <dgm:dir/>
          <dgm:resizeHandles val="exact"/>
        </dgm:presLayoutVars>
      </dgm:prSet>
      <dgm:spPr/>
    </dgm:pt>
    <dgm:pt modelId="{18CB47BE-FE1D-46A8-A21E-ECFD78E37D16}" type="pres">
      <dgm:prSet presAssocID="{94627369-9A99-4CD4-90DB-0D2FC3B1F6A8}" presName="compNode" presStyleCnt="0"/>
      <dgm:spPr/>
    </dgm:pt>
    <dgm:pt modelId="{7391B128-24C5-4B3D-8B6F-BA37068A161D}" type="pres">
      <dgm:prSet presAssocID="{94627369-9A99-4CD4-90DB-0D2FC3B1F6A8}" presName="bgRect" presStyleLbl="bgShp" presStyleIdx="0" presStyleCnt="5"/>
      <dgm:spPr/>
    </dgm:pt>
    <dgm:pt modelId="{A53BEE86-8296-4F3C-A270-A1B9EC2B1DD3}" type="pres">
      <dgm:prSet presAssocID="{94627369-9A99-4CD4-90DB-0D2FC3B1F6A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ext>
      </dgm:extLst>
    </dgm:pt>
    <dgm:pt modelId="{851C6B8E-9C2A-4442-B436-C59A11B611F0}" type="pres">
      <dgm:prSet presAssocID="{94627369-9A99-4CD4-90DB-0D2FC3B1F6A8}" presName="spaceRect" presStyleCnt="0"/>
      <dgm:spPr/>
    </dgm:pt>
    <dgm:pt modelId="{0C7E2A7B-3EC0-473B-AF8C-65BAB4B102A3}" type="pres">
      <dgm:prSet presAssocID="{94627369-9A99-4CD4-90DB-0D2FC3B1F6A8}" presName="parTx" presStyleLbl="revTx" presStyleIdx="0" presStyleCnt="5">
        <dgm:presLayoutVars>
          <dgm:chMax val="0"/>
          <dgm:chPref val="0"/>
        </dgm:presLayoutVars>
      </dgm:prSet>
      <dgm:spPr/>
    </dgm:pt>
    <dgm:pt modelId="{7CC33A5F-F4AF-49A1-9578-899C29B70F39}" type="pres">
      <dgm:prSet presAssocID="{3F52AFE1-DC81-415C-850F-C7DC4439E47A}" presName="sibTrans" presStyleCnt="0"/>
      <dgm:spPr/>
    </dgm:pt>
    <dgm:pt modelId="{AB45EB46-4143-409E-93CD-523152FBB323}" type="pres">
      <dgm:prSet presAssocID="{4059820C-97BE-42E5-B781-8316EEBE8B49}" presName="compNode" presStyleCnt="0"/>
      <dgm:spPr/>
    </dgm:pt>
    <dgm:pt modelId="{51DD9AA4-7E0F-4A45-B8A0-16D9A4D76CD3}" type="pres">
      <dgm:prSet presAssocID="{4059820C-97BE-42E5-B781-8316EEBE8B49}" presName="bgRect" presStyleLbl="bgShp" presStyleIdx="1" presStyleCnt="5"/>
      <dgm:spPr>
        <a:solidFill>
          <a:srgbClr val="D2DEEF"/>
        </a:solidFill>
      </dgm:spPr>
    </dgm:pt>
    <dgm:pt modelId="{C37CF654-494F-4EDA-BBD7-F121E40B54F0}" type="pres">
      <dgm:prSet presAssocID="{4059820C-97BE-42E5-B781-8316EEBE8B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on and stars"/>
        </a:ext>
      </dgm:extLst>
    </dgm:pt>
    <dgm:pt modelId="{A7B2419A-08A7-44CB-B546-44A5481567C7}" type="pres">
      <dgm:prSet presAssocID="{4059820C-97BE-42E5-B781-8316EEBE8B49}" presName="spaceRect" presStyleCnt="0"/>
      <dgm:spPr/>
    </dgm:pt>
    <dgm:pt modelId="{1F15BD5C-B7B2-4BF0-9641-E17EF4DF4505}" type="pres">
      <dgm:prSet presAssocID="{4059820C-97BE-42E5-B781-8316EEBE8B49}" presName="parTx" presStyleLbl="revTx" presStyleIdx="1" presStyleCnt="5">
        <dgm:presLayoutVars>
          <dgm:chMax val="0"/>
          <dgm:chPref val="0"/>
        </dgm:presLayoutVars>
      </dgm:prSet>
      <dgm:spPr/>
    </dgm:pt>
    <dgm:pt modelId="{A063D30E-6CB9-44D2-B875-D229BC826C2E}" type="pres">
      <dgm:prSet presAssocID="{12229A17-9705-4440-896A-1DC05B86EFC2}" presName="sibTrans" presStyleCnt="0"/>
      <dgm:spPr/>
    </dgm:pt>
    <dgm:pt modelId="{7A2352D1-3E18-4219-B722-2639684AF66E}" type="pres">
      <dgm:prSet presAssocID="{648B9F89-12C0-4FBC-A9EC-96759C729C74}" presName="compNode" presStyleCnt="0"/>
      <dgm:spPr/>
    </dgm:pt>
    <dgm:pt modelId="{C2215521-30B0-43D2-8C02-ADE9AE2B4623}" type="pres">
      <dgm:prSet presAssocID="{648B9F89-12C0-4FBC-A9EC-96759C729C74}" presName="bgRect" presStyleLbl="bgShp" presStyleIdx="2" presStyleCnt="5"/>
      <dgm:spPr/>
    </dgm:pt>
    <dgm:pt modelId="{545A12FA-0479-4F12-9A24-52B3640CE700}" type="pres">
      <dgm:prSet presAssocID="{648B9F89-12C0-4FBC-A9EC-96759C729C7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2D6F0CB6-162A-4FDD-8F5D-07D01326DB0C}" type="pres">
      <dgm:prSet presAssocID="{648B9F89-12C0-4FBC-A9EC-96759C729C74}" presName="spaceRect" presStyleCnt="0"/>
      <dgm:spPr/>
    </dgm:pt>
    <dgm:pt modelId="{A86470FC-F442-44A3-88D8-7A5AC79F2FE9}" type="pres">
      <dgm:prSet presAssocID="{648B9F89-12C0-4FBC-A9EC-96759C729C74}" presName="parTx" presStyleLbl="revTx" presStyleIdx="2" presStyleCnt="5">
        <dgm:presLayoutVars>
          <dgm:chMax val="0"/>
          <dgm:chPref val="0"/>
        </dgm:presLayoutVars>
      </dgm:prSet>
      <dgm:spPr/>
    </dgm:pt>
    <dgm:pt modelId="{87BFC9E8-222C-425C-B243-A6A96A7B241F}" type="pres">
      <dgm:prSet presAssocID="{AD3551DF-8046-4242-A0A0-6B973DA12DEE}" presName="sibTrans" presStyleCnt="0"/>
      <dgm:spPr/>
    </dgm:pt>
    <dgm:pt modelId="{CF505552-653D-4639-91CE-A89DAA6097BD}" type="pres">
      <dgm:prSet presAssocID="{2E55D47D-E456-426F-96C9-970C739CA773}" presName="compNode" presStyleCnt="0"/>
      <dgm:spPr/>
    </dgm:pt>
    <dgm:pt modelId="{E51E7C11-DFD1-4BE7-B174-3BB92CCF53A4}" type="pres">
      <dgm:prSet presAssocID="{2E55D47D-E456-426F-96C9-970C739CA773}" presName="bgRect" presStyleLbl="bgShp" presStyleIdx="3" presStyleCnt="5"/>
      <dgm:spPr/>
    </dgm:pt>
    <dgm:pt modelId="{72772C26-982D-4AE3-B953-A609F59CFBCE}" type="pres">
      <dgm:prSet presAssocID="{2E55D47D-E456-426F-96C9-970C739CA7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31F48197-BFB7-4CA9-80B7-D54EBF8DFA8F}" type="pres">
      <dgm:prSet presAssocID="{2E55D47D-E456-426F-96C9-970C739CA773}" presName="spaceRect" presStyleCnt="0"/>
      <dgm:spPr/>
    </dgm:pt>
    <dgm:pt modelId="{AF0299E8-3C01-4A6E-8F06-AFA0D36E06C5}" type="pres">
      <dgm:prSet presAssocID="{2E55D47D-E456-426F-96C9-970C739CA773}" presName="parTx" presStyleLbl="revTx" presStyleIdx="3" presStyleCnt="5">
        <dgm:presLayoutVars>
          <dgm:chMax val="0"/>
          <dgm:chPref val="0"/>
        </dgm:presLayoutVars>
      </dgm:prSet>
      <dgm:spPr/>
    </dgm:pt>
    <dgm:pt modelId="{895E3966-6836-4C10-891E-091BABF80E93}" type="pres">
      <dgm:prSet presAssocID="{D34C9E25-D9E8-47EC-8125-438A67736DA0}" presName="sibTrans" presStyleCnt="0"/>
      <dgm:spPr/>
    </dgm:pt>
    <dgm:pt modelId="{BFC06F08-50DD-44C5-8100-E5654DE77607}" type="pres">
      <dgm:prSet presAssocID="{F92A6900-8E77-4A2C-9862-8D0C137CACAC}" presName="compNode" presStyleCnt="0"/>
      <dgm:spPr/>
    </dgm:pt>
    <dgm:pt modelId="{27F325B5-ACF2-4165-8850-D077BA7AED13}" type="pres">
      <dgm:prSet presAssocID="{F92A6900-8E77-4A2C-9862-8D0C137CACAC}" presName="bgRect" presStyleLbl="bgShp" presStyleIdx="4" presStyleCnt="5"/>
      <dgm:spPr/>
    </dgm:pt>
    <dgm:pt modelId="{7C3B40C1-1626-4532-806D-435382E91486}" type="pres">
      <dgm:prSet presAssocID="{F92A6900-8E77-4A2C-9862-8D0C137CAC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utral Face with Solid Fill"/>
        </a:ext>
      </dgm:extLst>
    </dgm:pt>
    <dgm:pt modelId="{67DD7864-D548-4280-BC40-42F8897D79F3}" type="pres">
      <dgm:prSet presAssocID="{F92A6900-8E77-4A2C-9862-8D0C137CACAC}" presName="spaceRect" presStyleCnt="0"/>
      <dgm:spPr/>
    </dgm:pt>
    <dgm:pt modelId="{F65F22DB-82CF-4673-9A79-5D117EA8B861}" type="pres">
      <dgm:prSet presAssocID="{F92A6900-8E77-4A2C-9862-8D0C137CACAC}" presName="parTx" presStyleLbl="revTx" presStyleIdx="4" presStyleCnt="5">
        <dgm:presLayoutVars>
          <dgm:chMax val="0"/>
          <dgm:chPref val="0"/>
        </dgm:presLayoutVars>
      </dgm:prSet>
      <dgm:spPr/>
    </dgm:pt>
  </dgm:ptLst>
  <dgm:cxnLst>
    <dgm:cxn modelId="{99FC2C15-EC68-418D-B84C-BA8F8AE86D38}" srcId="{30857696-E2B8-4E1A-8C9D-759BB86D114F}" destId="{4059820C-97BE-42E5-B781-8316EEBE8B49}" srcOrd="1" destOrd="0" parTransId="{C89AD8E0-FB8A-40F2-AE42-BA48F657E4C0}" sibTransId="{12229A17-9705-4440-896A-1DC05B86EFC2}"/>
    <dgm:cxn modelId="{3211F61F-851C-4253-8976-1A2817632BA8}" type="presOf" srcId="{F92A6900-8E77-4A2C-9862-8D0C137CACAC}" destId="{F65F22DB-82CF-4673-9A79-5D117EA8B861}" srcOrd="0" destOrd="0" presId="urn:microsoft.com/office/officeart/2018/2/layout/IconVerticalSolidList"/>
    <dgm:cxn modelId="{65F7EC23-44C0-479F-8EDB-A8853EBC556C}" srcId="{30857696-E2B8-4E1A-8C9D-759BB86D114F}" destId="{2E55D47D-E456-426F-96C9-970C739CA773}" srcOrd="3" destOrd="0" parTransId="{2A7513C4-ED33-4BAA-95DA-90E70023A632}" sibTransId="{D34C9E25-D9E8-47EC-8125-438A67736DA0}"/>
    <dgm:cxn modelId="{B8EF6626-2F3C-454F-AC08-1307E4F3BFD9}" srcId="{30857696-E2B8-4E1A-8C9D-759BB86D114F}" destId="{94627369-9A99-4CD4-90DB-0D2FC3B1F6A8}" srcOrd="0" destOrd="0" parTransId="{A56E4E26-B0FF-4626-931E-4E9175F8A6E8}" sibTransId="{3F52AFE1-DC81-415C-850F-C7DC4439E47A}"/>
    <dgm:cxn modelId="{A97B952D-E94B-40D9-AC95-EC53769EAF8D}" type="presOf" srcId="{2E55D47D-E456-426F-96C9-970C739CA773}" destId="{AF0299E8-3C01-4A6E-8F06-AFA0D36E06C5}" srcOrd="0" destOrd="0" presId="urn:microsoft.com/office/officeart/2018/2/layout/IconVerticalSolidList"/>
    <dgm:cxn modelId="{C15F5641-660B-4498-B398-98413516B41A}" type="presOf" srcId="{648B9F89-12C0-4FBC-A9EC-96759C729C74}" destId="{A86470FC-F442-44A3-88D8-7A5AC79F2FE9}" srcOrd="0" destOrd="0" presId="urn:microsoft.com/office/officeart/2018/2/layout/IconVerticalSolidList"/>
    <dgm:cxn modelId="{6E0D8080-78C0-4278-970E-F406EDADCB83}" type="presOf" srcId="{94627369-9A99-4CD4-90DB-0D2FC3B1F6A8}" destId="{0C7E2A7B-3EC0-473B-AF8C-65BAB4B102A3}" srcOrd="0" destOrd="0" presId="urn:microsoft.com/office/officeart/2018/2/layout/IconVerticalSolidList"/>
    <dgm:cxn modelId="{B766E29B-439F-4CB6-9E14-1F125F95EBF5}" srcId="{30857696-E2B8-4E1A-8C9D-759BB86D114F}" destId="{F92A6900-8E77-4A2C-9862-8D0C137CACAC}" srcOrd="4" destOrd="0" parTransId="{B951E758-04DF-4339-BDFB-CB60884D50E9}" sibTransId="{1526042A-910D-4397-8445-D3457450907E}"/>
    <dgm:cxn modelId="{D83A17B5-350C-4AA9-B6E7-ACC9646AFB3F}" type="presOf" srcId="{4059820C-97BE-42E5-B781-8316EEBE8B49}" destId="{1F15BD5C-B7B2-4BF0-9641-E17EF4DF4505}" srcOrd="0" destOrd="0" presId="urn:microsoft.com/office/officeart/2018/2/layout/IconVerticalSolidList"/>
    <dgm:cxn modelId="{883DE6C5-1729-4C0B-85A3-30051F5D49CD}" type="presOf" srcId="{30857696-E2B8-4E1A-8C9D-759BB86D114F}" destId="{D7EEAA40-19D6-4D21-8E28-4925DB0AF383}" srcOrd="0" destOrd="0" presId="urn:microsoft.com/office/officeart/2018/2/layout/IconVerticalSolidList"/>
    <dgm:cxn modelId="{5CA3DEEC-6A9B-4A89-A1AD-209CC9848FF1}" srcId="{30857696-E2B8-4E1A-8C9D-759BB86D114F}" destId="{648B9F89-12C0-4FBC-A9EC-96759C729C74}" srcOrd="2" destOrd="0" parTransId="{09EB77CC-8699-455E-B69C-86FC814183D7}" sibTransId="{AD3551DF-8046-4242-A0A0-6B973DA12DEE}"/>
    <dgm:cxn modelId="{E233CB2C-1B9D-43AA-BC99-26BD2DB2E06C}" type="presParOf" srcId="{D7EEAA40-19D6-4D21-8E28-4925DB0AF383}" destId="{18CB47BE-FE1D-46A8-A21E-ECFD78E37D16}" srcOrd="0" destOrd="0" presId="urn:microsoft.com/office/officeart/2018/2/layout/IconVerticalSolidList"/>
    <dgm:cxn modelId="{4CE761F3-0C24-4C23-A097-12AE499DD434}" type="presParOf" srcId="{18CB47BE-FE1D-46A8-A21E-ECFD78E37D16}" destId="{7391B128-24C5-4B3D-8B6F-BA37068A161D}" srcOrd="0" destOrd="0" presId="urn:microsoft.com/office/officeart/2018/2/layout/IconVerticalSolidList"/>
    <dgm:cxn modelId="{960C7879-480C-4D2F-9DC1-0B86500E9EDA}" type="presParOf" srcId="{18CB47BE-FE1D-46A8-A21E-ECFD78E37D16}" destId="{A53BEE86-8296-4F3C-A270-A1B9EC2B1DD3}" srcOrd="1" destOrd="0" presId="urn:microsoft.com/office/officeart/2018/2/layout/IconVerticalSolidList"/>
    <dgm:cxn modelId="{2E937FAF-A5E3-40A4-A277-0FD7682BAAFE}" type="presParOf" srcId="{18CB47BE-FE1D-46A8-A21E-ECFD78E37D16}" destId="{851C6B8E-9C2A-4442-B436-C59A11B611F0}" srcOrd="2" destOrd="0" presId="urn:microsoft.com/office/officeart/2018/2/layout/IconVerticalSolidList"/>
    <dgm:cxn modelId="{3D3970AF-A0F1-42D3-B15C-F834DBA56328}" type="presParOf" srcId="{18CB47BE-FE1D-46A8-A21E-ECFD78E37D16}" destId="{0C7E2A7B-3EC0-473B-AF8C-65BAB4B102A3}" srcOrd="3" destOrd="0" presId="urn:microsoft.com/office/officeart/2018/2/layout/IconVerticalSolidList"/>
    <dgm:cxn modelId="{EED43D5F-AB0F-4BD6-A2FD-3B500DBD6DDB}" type="presParOf" srcId="{D7EEAA40-19D6-4D21-8E28-4925DB0AF383}" destId="{7CC33A5F-F4AF-49A1-9578-899C29B70F39}" srcOrd="1" destOrd="0" presId="urn:microsoft.com/office/officeart/2018/2/layout/IconVerticalSolidList"/>
    <dgm:cxn modelId="{D4C1EAD8-1921-483A-A994-51F982C03B04}" type="presParOf" srcId="{D7EEAA40-19D6-4D21-8E28-4925DB0AF383}" destId="{AB45EB46-4143-409E-93CD-523152FBB323}" srcOrd="2" destOrd="0" presId="urn:microsoft.com/office/officeart/2018/2/layout/IconVerticalSolidList"/>
    <dgm:cxn modelId="{7E5475B9-3635-47CC-9868-E3A073A38A5E}" type="presParOf" srcId="{AB45EB46-4143-409E-93CD-523152FBB323}" destId="{51DD9AA4-7E0F-4A45-B8A0-16D9A4D76CD3}" srcOrd="0" destOrd="0" presId="urn:microsoft.com/office/officeart/2018/2/layout/IconVerticalSolidList"/>
    <dgm:cxn modelId="{5324547B-16C9-4DA2-BC0B-1E6C7D2F09DA}" type="presParOf" srcId="{AB45EB46-4143-409E-93CD-523152FBB323}" destId="{C37CF654-494F-4EDA-BBD7-F121E40B54F0}" srcOrd="1" destOrd="0" presId="urn:microsoft.com/office/officeart/2018/2/layout/IconVerticalSolidList"/>
    <dgm:cxn modelId="{E0341574-3DB6-41E7-8324-35EB32836C5C}" type="presParOf" srcId="{AB45EB46-4143-409E-93CD-523152FBB323}" destId="{A7B2419A-08A7-44CB-B546-44A5481567C7}" srcOrd="2" destOrd="0" presId="urn:microsoft.com/office/officeart/2018/2/layout/IconVerticalSolidList"/>
    <dgm:cxn modelId="{3FDBB818-9FA9-4970-AEE0-3AE0D9D716B9}" type="presParOf" srcId="{AB45EB46-4143-409E-93CD-523152FBB323}" destId="{1F15BD5C-B7B2-4BF0-9641-E17EF4DF4505}" srcOrd="3" destOrd="0" presId="urn:microsoft.com/office/officeart/2018/2/layout/IconVerticalSolidList"/>
    <dgm:cxn modelId="{5B5659B6-86E1-48CD-8540-08EF49821558}" type="presParOf" srcId="{D7EEAA40-19D6-4D21-8E28-4925DB0AF383}" destId="{A063D30E-6CB9-44D2-B875-D229BC826C2E}" srcOrd="3" destOrd="0" presId="urn:microsoft.com/office/officeart/2018/2/layout/IconVerticalSolidList"/>
    <dgm:cxn modelId="{24A3E829-62A1-426B-8C06-31C18F7DD77E}" type="presParOf" srcId="{D7EEAA40-19D6-4D21-8E28-4925DB0AF383}" destId="{7A2352D1-3E18-4219-B722-2639684AF66E}" srcOrd="4" destOrd="0" presId="urn:microsoft.com/office/officeart/2018/2/layout/IconVerticalSolidList"/>
    <dgm:cxn modelId="{EFFD5659-90D4-499B-B735-FF0ADCE7DEA5}" type="presParOf" srcId="{7A2352D1-3E18-4219-B722-2639684AF66E}" destId="{C2215521-30B0-43D2-8C02-ADE9AE2B4623}" srcOrd="0" destOrd="0" presId="urn:microsoft.com/office/officeart/2018/2/layout/IconVerticalSolidList"/>
    <dgm:cxn modelId="{D33E83CC-F445-4554-9486-D2A530B92D4B}" type="presParOf" srcId="{7A2352D1-3E18-4219-B722-2639684AF66E}" destId="{545A12FA-0479-4F12-9A24-52B3640CE700}" srcOrd="1" destOrd="0" presId="urn:microsoft.com/office/officeart/2018/2/layout/IconVerticalSolidList"/>
    <dgm:cxn modelId="{0FBD4474-EBF3-480E-8A1E-A1907D12A3B4}" type="presParOf" srcId="{7A2352D1-3E18-4219-B722-2639684AF66E}" destId="{2D6F0CB6-162A-4FDD-8F5D-07D01326DB0C}" srcOrd="2" destOrd="0" presId="urn:microsoft.com/office/officeart/2018/2/layout/IconVerticalSolidList"/>
    <dgm:cxn modelId="{65BFF971-B3CD-4FD5-95C1-0B249A692AC6}" type="presParOf" srcId="{7A2352D1-3E18-4219-B722-2639684AF66E}" destId="{A86470FC-F442-44A3-88D8-7A5AC79F2FE9}" srcOrd="3" destOrd="0" presId="urn:microsoft.com/office/officeart/2018/2/layout/IconVerticalSolidList"/>
    <dgm:cxn modelId="{D87BB968-FBF7-464F-8445-85A8EAA516B0}" type="presParOf" srcId="{D7EEAA40-19D6-4D21-8E28-4925DB0AF383}" destId="{87BFC9E8-222C-425C-B243-A6A96A7B241F}" srcOrd="5" destOrd="0" presId="urn:microsoft.com/office/officeart/2018/2/layout/IconVerticalSolidList"/>
    <dgm:cxn modelId="{6D253051-3CE8-4CC0-8BBD-9E647B71D62E}" type="presParOf" srcId="{D7EEAA40-19D6-4D21-8E28-4925DB0AF383}" destId="{CF505552-653D-4639-91CE-A89DAA6097BD}" srcOrd="6" destOrd="0" presId="urn:microsoft.com/office/officeart/2018/2/layout/IconVerticalSolidList"/>
    <dgm:cxn modelId="{68DC4D60-AE71-44CB-BF94-FB240317070C}" type="presParOf" srcId="{CF505552-653D-4639-91CE-A89DAA6097BD}" destId="{E51E7C11-DFD1-4BE7-B174-3BB92CCF53A4}" srcOrd="0" destOrd="0" presId="urn:microsoft.com/office/officeart/2018/2/layout/IconVerticalSolidList"/>
    <dgm:cxn modelId="{153BE014-0972-4008-B07C-75737467346D}" type="presParOf" srcId="{CF505552-653D-4639-91CE-A89DAA6097BD}" destId="{72772C26-982D-4AE3-B953-A609F59CFBCE}" srcOrd="1" destOrd="0" presId="urn:microsoft.com/office/officeart/2018/2/layout/IconVerticalSolidList"/>
    <dgm:cxn modelId="{4031617F-9933-4122-8A7A-E2E0B8499457}" type="presParOf" srcId="{CF505552-653D-4639-91CE-A89DAA6097BD}" destId="{31F48197-BFB7-4CA9-80B7-D54EBF8DFA8F}" srcOrd="2" destOrd="0" presId="urn:microsoft.com/office/officeart/2018/2/layout/IconVerticalSolidList"/>
    <dgm:cxn modelId="{6D3E09F4-729F-48B0-A1A4-4952CEF7D8A3}" type="presParOf" srcId="{CF505552-653D-4639-91CE-A89DAA6097BD}" destId="{AF0299E8-3C01-4A6E-8F06-AFA0D36E06C5}" srcOrd="3" destOrd="0" presId="urn:microsoft.com/office/officeart/2018/2/layout/IconVerticalSolidList"/>
    <dgm:cxn modelId="{06D7F461-F9D3-444C-8658-B07A78448DB2}" type="presParOf" srcId="{D7EEAA40-19D6-4D21-8E28-4925DB0AF383}" destId="{895E3966-6836-4C10-891E-091BABF80E93}" srcOrd="7" destOrd="0" presId="urn:microsoft.com/office/officeart/2018/2/layout/IconVerticalSolidList"/>
    <dgm:cxn modelId="{554B7086-977B-42DF-813C-6BC276CC7A94}" type="presParOf" srcId="{D7EEAA40-19D6-4D21-8E28-4925DB0AF383}" destId="{BFC06F08-50DD-44C5-8100-E5654DE77607}" srcOrd="8" destOrd="0" presId="urn:microsoft.com/office/officeart/2018/2/layout/IconVerticalSolidList"/>
    <dgm:cxn modelId="{B0AAE49C-9B46-4001-9A4B-AB686385A2FC}" type="presParOf" srcId="{BFC06F08-50DD-44C5-8100-E5654DE77607}" destId="{27F325B5-ACF2-4165-8850-D077BA7AED13}" srcOrd="0" destOrd="0" presId="urn:microsoft.com/office/officeart/2018/2/layout/IconVerticalSolidList"/>
    <dgm:cxn modelId="{E67633D0-D51C-42E8-93B7-E7D386E1D6E8}" type="presParOf" srcId="{BFC06F08-50DD-44C5-8100-E5654DE77607}" destId="{7C3B40C1-1626-4532-806D-435382E91486}" srcOrd="1" destOrd="0" presId="urn:microsoft.com/office/officeart/2018/2/layout/IconVerticalSolidList"/>
    <dgm:cxn modelId="{F2013CEB-88BF-479A-87FD-DBD21F0EBCF6}" type="presParOf" srcId="{BFC06F08-50DD-44C5-8100-E5654DE77607}" destId="{67DD7864-D548-4280-BC40-42F8897D79F3}" srcOrd="2" destOrd="0" presId="urn:microsoft.com/office/officeart/2018/2/layout/IconVerticalSolidList"/>
    <dgm:cxn modelId="{D3C1B495-5343-4B6B-93B3-BE71BFCBFC94}" type="presParOf" srcId="{BFC06F08-50DD-44C5-8100-E5654DE77607}" destId="{F65F22DB-82CF-4673-9A79-5D117EA8B8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35198E-04BB-4E99-A83E-74760E7F68CD}" type="doc">
      <dgm:prSet loTypeId="urn:microsoft.com/office/officeart/2018/5/layout/IconLeaf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80EE2E6B-EADA-4D96-BA14-0A9EDADE3F3D}">
      <dgm:prSet custT="1"/>
      <dgm:spPr/>
      <dgm:t>
        <a:bodyPr/>
        <a:lstStyle/>
        <a:p>
          <a:pPr>
            <a:lnSpc>
              <a:spcPct val="100000"/>
            </a:lnSpc>
            <a:defRPr cap="all"/>
          </a:pPr>
          <a:r>
            <a:rPr lang="en-US" sz="3000" dirty="0">
              <a:solidFill>
                <a:srgbClr val="203864"/>
              </a:solidFill>
            </a:rPr>
            <a:t>Start with the student </a:t>
          </a:r>
          <a:endParaRPr lang="en-US" sz="3000" b="0" i="0" u="none" strike="noStrike" cap="all" baseline="0" noProof="0" dirty="0">
            <a:solidFill>
              <a:srgbClr val="203864"/>
            </a:solidFill>
            <a:latin typeface="Calibri Light"/>
            <a:cs typeface="Calibri Light"/>
          </a:endParaRPr>
        </a:p>
      </dgm:t>
    </dgm:pt>
    <dgm:pt modelId="{0E44DEC6-6ABC-4521-B205-5DEEEF7CFE7D}" type="parTrans" cxnId="{9986FC1B-7D7D-4E77-A174-15B9C1D6C5B4}">
      <dgm:prSet/>
      <dgm:spPr/>
      <dgm:t>
        <a:bodyPr/>
        <a:lstStyle/>
        <a:p>
          <a:endParaRPr lang="en-US"/>
        </a:p>
      </dgm:t>
    </dgm:pt>
    <dgm:pt modelId="{FF5768AE-1C1F-43DC-82E9-FCE489B703F1}" type="sibTrans" cxnId="{9986FC1B-7D7D-4E77-A174-15B9C1D6C5B4}">
      <dgm:prSet/>
      <dgm:spPr/>
      <dgm:t>
        <a:bodyPr/>
        <a:lstStyle/>
        <a:p>
          <a:endParaRPr lang="en-US"/>
        </a:p>
      </dgm:t>
    </dgm:pt>
    <dgm:pt modelId="{8FAB48F8-D179-4363-98B0-81A8FCFC7471}">
      <dgm:prSet/>
      <dgm:spPr/>
      <dgm:t>
        <a:bodyPr/>
        <a:lstStyle/>
        <a:p>
          <a:pPr>
            <a:lnSpc>
              <a:spcPct val="100000"/>
            </a:lnSpc>
            <a:defRPr cap="all"/>
          </a:pPr>
          <a:r>
            <a:rPr lang="en-US" dirty="0">
              <a:solidFill>
                <a:srgbClr val="203864"/>
              </a:solidFill>
            </a:rPr>
            <a:t>Set &amp; respect boundaries  </a:t>
          </a:r>
        </a:p>
      </dgm:t>
    </dgm:pt>
    <dgm:pt modelId="{5DFAFEF8-C106-49D5-AE04-CD11A2EE5441}" type="parTrans" cxnId="{019AD5A9-2C05-461E-A0BA-7DE112E65B7D}">
      <dgm:prSet/>
      <dgm:spPr/>
      <dgm:t>
        <a:bodyPr/>
        <a:lstStyle/>
        <a:p>
          <a:endParaRPr lang="en-US"/>
        </a:p>
      </dgm:t>
    </dgm:pt>
    <dgm:pt modelId="{73D72193-47AB-4368-8C89-FBE195105B23}" type="sibTrans" cxnId="{019AD5A9-2C05-461E-A0BA-7DE112E65B7D}">
      <dgm:prSet/>
      <dgm:spPr/>
      <dgm:t>
        <a:bodyPr/>
        <a:lstStyle/>
        <a:p>
          <a:endParaRPr lang="en-US"/>
        </a:p>
      </dgm:t>
    </dgm:pt>
    <dgm:pt modelId="{0E023FE6-69E0-4BC4-A890-AB64DF4C023F}">
      <dgm:prSet/>
      <dgm:spPr/>
      <dgm:t>
        <a:bodyPr/>
        <a:lstStyle/>
        <a:p>
          <a:pPr>
            <a:lnSpc>
              <a:spcPct val="100000"/>
            </a:lnSpc>
            <a:defRPr cap="all"/>
          </a:pPr>
          <a:r>
            <a:rPr lang="en-US" dirty="0">
              <a:solidFill>
                <a:srgbClr val="203864"/>
              </a:solidFill>
            </a:rPr>
            <a:t>Self-care </a:t>
          </a:r>
        </a:p>
      </dgm:t>
    </dgm:pt>
    <dgm:pt modelId="{30A70BDA-5B55-44CB-A6CC-BA383B2552FD}" type="parTrans" cxnId="{4134C756-CDFE-4EC6-B104-C069CCF3E5A9}">
      <dgm:prSet/>
      <dgm:spPr/>
      <dgm:t>
        <a:bodyPr/>
        <a:lstStyle/>
        <a:p>
          <a:endParaRPr lang="en-US"/>
        </a:p>
      </dgm:t>
    </dgm:pt>
    <dgm:pt modelId="{76431D78-2D2B-4D5E-AD6C-CFDA8FB8A230}" type="sibTrans" cxnId="{4134C756-CDFE-4EC6-B104-C069CCF3E5A9}">
      <dgm:prSet/>
      <dgm:spPr/>
      <dgm:t>
        <a:bodyPr/>
        <a:lstStyle/>
        <a:p>
          <a:endParaRPr lang="en-US"/>
        </a:p>
      </dgm:t>
    </dgm:pt>
    <dgm:pt modelId="{0FF5B9CF-FE63-4A73-B7FB-F0920B157AC1}" type="pres">
      <dgm:prSet presAssocID="{1935198E-04BB-4E99-A83E-74760E7F68CD}" presName="root" presStyleCnt="0">
        <dgm:presLayoutVars>
          <dgm:dir/>
          <dgm:resizeHandles val="exact"/>
        </dgm:presLayoutVars>
      </dgm:prSet>
      <dgm:spPr/>
    </dgm:pt>
    <dgm:pt modelId="{EC0F018D-AE9B-447E-83C9-B1AF1B498ADB}" type="pres">
      <dgm:prSet presAssocID="{80EE2E6B-EADA-4D96-BA14-0A9EDADE3F3D}" presName="compNode" presStyleCnt="0"/>
      <dgm:spPr/>
    </dgm:pt>
    <dgm:pt modelId="{8C849283-E582-48E3-8EE5-690BC1E959F3}" type="pres">
      <dgm:prSet presAssocID="{80EE2E6B-EADA-4D96-BA14-0A9EDADE3F3D}" presName="iconBgRect" presStyleLbl="bgShp" presStyleIdx="0" presStyleCnt="3"/>
      <dgm:spPr>
        <a:prstGeom prst="round2DiagRect">
          <a:avLst>
            <a:gd name="adj1" fmla="val 29727"/>
            <a:gd name="adj2" fmla="val 0"/>
          </a:avLst>
        </a:prstGeom>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C71F08B-F0E9-441B-9A11-B9655A85FFDB}" type="pres">
      <dgm:prSet presAssocID="{80EE2E6B-EADA-4D96-BA14-0A9EDADE3F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513A630E-8849-48B0-B07D-355B7ED950E8}" type="pres">
      <dgm:prSet presAssocID="{80EE2E6B-EADA-4D96-BA14-0A9EDADE3F3D}" presName="spaceRect" presStyleCnt="0"/>
      <dgm:spPr/>
    </dgm:pt>
    <dgm:pt modelId="{411DC2F3-37BB-4EE9-A6FB-419FBF4A281F}" type="pres">
      <dgm:prSet presAssocID="{80EE2E6B-EADA-4D96-BA14-0A9EDADE3F3D}" presName="textRect" presStyleLbl="revTx" presStyleIdx="0" presStyleCnt="3">
        <dgm:presLayoutVars>
          <dgm:chMax val="1"/>
          <dgm:chPref val="1"/>
        </dgm:presLayoutVars>
      </dgm:prSet>
      <dgm:spPr/>
    </dgm:pt>
    <dgm:pt modelId="{A1120029-005C-4DED-8A18-991EF62FFD58}" type="pres">
      <dgm:prSet presAssocID="{FF5768AE-1C1F-43DC-82E9-FCE489B703F1}" presName="sibTrans" presStyleCnt="0"/>
      <dgm:spPr/>
    </dgm:pt>
    <dgm:pt modelId="{64F9C31F-26FE-4858-B42F-B6E05B1CCE08}" type="pres">
      <dgm:prSet presAssocID="{8FAB48F8-D179-4363-98B0-81A8FCFC7471}" presName="compNode" presStyleCnt="0"/>
      <dgm:spPr/>
    </dgm:pt>
    <dgm:pt modelId="{6684C627-0026-4612-ABCF-BDB4BAE335AF}" type="pres">
      <dgm:prSet presAssocID="{8FAB48F8-D179-4363-98B0-81A8FCFC7471}" presName="iconBgRect" presStyleLbl="bgShp" presStyleIdx="1" presStyleCnt="3"/>
      <dgm:spPr>
        <a:prstGeom prst="round2DiagRect">
          <a:avLst>
            <a:gd name="adj1" fmla="val 29727"/>
            <a:gd name="adj2" fmla="val 0"/>
          </a:avLst>
        </a:prstGeom>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A33571F-C2C5-49FC-ABAF-110DF46B577B}" type="pres">
      <dgm:prSet presAssocID="{8FAB48F8-D179-4363-98B0-81A8FCFC74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92795CE-8B10-4444-A2E9-9879228A83D3}" type="pres">
      <dgm:prSet presAssocID="{8FAB48F8-D179-4363-98B0-81A8FCFC7471}" presName="spaceRect" presStyleCnt="0"/>
      <dgm:spPr/>
    </dgm:pt>
    <dgm:pt modelId="{777A3269-D8B4-4A61-A235-AEC6FAD33766}" type="pres">
      <dgm:prSet presAssocID="{8FAB48F8-D179-4363-98B0-81A8FCFC7471}" presName="textRect" presStyleLbl="revTx" presStyleIdx="1" presStyleCnt="3">
        <dgm:presLayoutVars>
          <dgm:chMax val="1"/>
          <dgm:chPref val="1"/>
        </dgm:presLayoutVars>
      </dgm:prSet>
      <dgm:spPr/>
    </dgm:pt>
    <dgm:pt modelId="{0EC676A0-4828-4939-95F1-4B48E3A1E62B}" type="pres">
      <dgm:prSet presAssocID="{73D72193-47AB-4368-8C89-FBE195105B23}" presName="sibTrans" presStyleCnt="0"/>
      <dgm:spPr/>
    </dgm:pt>
    <dgm:pt modelId="{3E931E8F-9411-40EE-8628-1A45CA19A427}" type="pres">
      <dgm:prSet presAssocID="{0E023FE6-69E0-4BC4-A890-AB64DF4C023F}" presName="compNode" presStyleCnt="0"/>
      <dgm:spPr/>
    </dgm:pt>
    <dgm:pt modelId="{CBC59049-C8E7-42C8-8FED-D31ADB98D16C}" type="pres">
      <dgm:prSet presAssocID="{0E023FE6-69E0-4BC4-A890-AB64DF4C023F}" presName="iconBgRect" presStyleLbl="bgShp" presStyleIdx="2" presStyleCnt="3"/>
      <dgm:spPr>
        <a:prstGeom prst="round2DiagRect">
          <a:avLst>
            <a:gd name="adj1" fmla="val 29727"/>
            <a:gd name="adj2" fmla="val 0"/>
          </a:avLst>
        </a:prstGeom>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F3DA122-7D6B-46C9-A379-47CBD4AF5F41}" type="pres">
      <dgm:prSet presAssocID="{0E023FE6-69E0-4BC4-A890-AB64DF4C02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F53A6226-1255-4B5F-8581-6CCC6BA8FFCD}" type="pres">
      <dgm:prSet presAssocID="{0E023FE6-69E0-4BC4-A890-AB64DF4C023F}" presName="spaceRect" presStyleCnt="0"/>
      <dgm:spPr/>
    </dgm:pt>
    <dgm:pt modelId="{1501F01D-8C3C-43EC-9712-F6CE8CA2A079}" type="pres">
      <dgm:prSet presAssocID="{0E023FE6-69E0-4BC4-A890-AB64DF4C023F}" presName="textRect" presStyleLbl="revTx" presStyleIdx="2" presStyleCnt="3">
        <dgm:presLayoutVars>
          <dgm:chMax val="1"/>
          <dgm:chPref val="1"/>
        </dgm:presLayoutVars>
      </dgm:prSet>
      <dgm:spPr/>
    </dgm:pt>
  </dgm:ptLst>
  <dgm:cxnLst>
    <dgm:cxn modelId="{9986FC1B-7D7D-4E77-A174-15B9C1D6C5B4}" srcId="{1935198E-04BB-4E99-A83E-74760E7F68CD}" destId="{80EE2E6B-EADA-4D96-BA14-0A9EDADE3F3D}" srcOrd="0" destOrd="0" parTransId="{0E44DEC6-6ABC-4521-B205-5DEEEF7CFE7D}" sibTransId="{FF5768AE-1C1F-43DC-82E9-FCE489B703F1}"/>
    <dgm:cxn modelId="{99F55A21-159A-4134-B23B-EEDC7098E43C}" type="presOf" srcId="{1935198E-04BB-4E99-A83E-74760E7F68CD}" destId="{0FF5B9CF-FE63-4A73-B7FB-F0920B157AC1}" srcOrd="0" destOrd="0" presId="urn:microsoft.com/office/officeart/2018/5/layout/IconLeafLabelList"/>
    <dgm:cxn modelId="{4134C756-CDFE-4EC6-B104-C069CCF3E5A9}" srcId="{1935198E-04BB-4E99-A83E-74760E7F68CD}" destId="{0E023FE6-69E0-4BC4-A890-AB64DF4C023F}" srcOrd="2" destOrd="0" parTransId="{30A70BDA-5B55-44CB-A6CC-BA383B2552FD}" sibTransId="{76431D78-2D2B-4D5E-AD6C-CFDA8FB8A230}"/>
    <dgm:cxn modelId="{019AD5A9-2C05-461E-A0BA-7DE112E65B7D}" srcId="{1935198E-04BB-4E99-A83E-74760E7F68CD}" destId="{8FAB48F8-D179-4363-98B0-81A8FCFC7471}" srcOrd="1" destOrd="0" parTransId="{5DFAFEF8-C106-49D5-AE04-CD11A2EE5441}" sibTransId="{73D72193-47AB-4368-8C89-FBE195105B23}"/>
    <dgm:cxn modelId="{7C54FDDC-757D-4B1C-B220-C32CB82E0A01}" type="presOf" srcId="{0E023FE6-69E0-4BC4-A890-AB64DF4C023F}" destId="{1501F01D-8C3C-43EC-9712-F6CE8CA2A079}" srcOrd="0" destOrd="0" presId="urn:microsoft.com/office/officeart/2018/5/layout/IconLeafLabelList"/>
    <dgm:cxn modelId="{FB5185E4-73F2-409E-9916-12BCF9779FB1}" type="presOf" srcId="{8FAB48F8-D179-4363-98B0-81A8FCFC7471}" destId="{777A3269-D8B4-4A61-A235-AEC6FAD33766}" srcOrd="0" destOrd="0" presId="urn:microsoft.com/office/officeart/2018/5/layout/IconLeafLabelList"/>
    <dgm:cxn modelId="{9FCE6AE7-2B1C-48B2-917E-F55EFE247DCD}" type="presOf" srcId="{80EE2E6B-EADA-4D96-BA14-0A9EDADE3F3D}" destId="{411DC2F3-37BB-4EE9-A6FB-419FBF4A281F}" srcOrd="0" destOrd="0" presId="urn:microsoft.com/office/officeart/2018/5/layout/IconLeafLabelList"/>
    <dgm:cxn modelId="{852E137E-AB99-4EEB-947B-A9EE30DF4D32}" type="presParOf" srcId="{0FF5B9CF-FE63-4A73-B7FB-F0920B157AC1}" destId="{EC0F018D-AE9B-447E-83C9-B1AF1B498ADB}" srcOrd="0" destOrd="0" presId="urn:microsoft.com/office/officeart/2018/5/layout/IconLeafLabelList"/>
    <dgm:cxn modelId="{6AE4C5A1-DF45-4539-836A-DBFC8D2AF80D}" type="presParOf" srcId="{EC0F018D-AE9B-447E-83C9-B1AF1B498ADB}" destId="{8C849283-E582-48E3-8EE5-690BC1E959F3}" srcOrd="0" destOrd="0" presId="urn:microsoft.com/office/officeart/2018/5/layout/IconLeafLabelList"/>
    <dgm:cxn modelId="{1D7F2C01-A599-4310-BD2B-EB026CEFB8E1}" type="presParOf" srcId="{EC0F018D-AE9B-447E-83C9-B1AF1B498ADB}" destId="{9C71F08B-F0E9-441B-9A11-B9655A85FFDB}" srcOrd="1" destOrd="0" presId="urn:microsoft.com/office/officeart/2018/5/layout/IconLeafLabelList"/>
    <dgm:cxn modelId="{431BF32A-E2D4-4692-B2D2-8EFDD2FEA03B}" type="presParOf" srcId="{EC0F018D-AE9B-447E-83C9-B1AF1B498ADB}" destId="{513A630E-8849-48B0-B07D-355B7ED950E8}" srcOrd="2" destOrd="0" presId="urn:microsoft.com/office/officeart/2018/5/layout/IconLeafLabelList"/>
    <dgm:cxn modelId="{CF8D00C8-E398-4FF3-95BB-C17D05F63CE8}" type="presParOf" srcId="{EC0F018D-AE9B-447E-83C9-B1AF1B498ADB}" destId="{411DC2F3-37BB-4EE9-A6FB-419FBF4A281F}" srcOrd="3" destOrd="0" presId="urn:microsoft.com/office/officeart/2018/5/layout/IconLeafLabelList"/>
    <dgm:cxn modelId="{91BF0472-0C0E-4174-8085-36E9FE79AC37}" type="presParOf" srcId="{0FF5B9CF-FE63-4A73-B7FB-F0920B157AC1}" destId="{A1120029-005C-4DED-8A18-991EF62FFD58}" srcOrd="1" destOrd="0" presId="urn:microsoft.com/office/officeart/2018/5/layout/IconLeafLabelList"/>
    <dgm:cxn modelId="{95686548-B6E1-4452-9B95-BEBAF4728CC9}" type="presParOf" srcId="{0FF5B9CF-FE63-4A73-B7FB-F0920B157AC1}" destId="{64F9C31F-26FE-4858-B42F-B6E05B1CCE08}" srcOrd="2" destOrd="0" presId="urn:microsoft.com/office/officeart/2018/5/layout/IconLeafLabelList"/>
    <dgm:cxn modelId="{5CB2018A-0E56-4CDC-ACE4-5954D671636E}" type="presParOf" srcId="{64F9C31F-26FE-4858-B42F-B6E05B1CCE08}" destId="{6684C627-0026-4612-ABCF-BDB4BAE335AF}" srcOrd="0" destOrd="0" presId="urn:microsoft.com/office/officeart/2018/5/layout/IconLeafLabelList"/>
    <dgm:cxn modelId="{522ECA4E-466C-44A5-BACD-7842BBBCD480}" type="presParOf" srcId="{64F9C31F-26FE-4858-B42F-B6E05B1CCE08}" destId="{4A33571F-C2C5-49FC-ABAF-110DF46B577B}" srcOrd="1" destOrd="0" presId="urn:microsoft.com/office/officeart/2018/5/layout/IconLeafLabelList"/>
    <dgm:cxn modelId="{8CE0D53A-FF4E-4E0A-B41C-46023A1A44BB}" type="presParOf" srcId="{64F9C31F-26FE-4858-B42F-B6E05B1CCE08}" destId="{192795CE-8B10-4444-A2E9-9879228A83D3}" srcOrd="2" destOrd="0" presId="urn:microsoft.com/office/officeart/2018/5/layout/IconLeafLabelList"/>
    <dgm:cxn modelId="{5B4F8F53-6985-443A-9CD9-1A108E67B5C1}" type="presParOf" srcId="{64F9C31F-26FE-4858-B42F-B6E05B1CCE08}" destId="{777A3269-D8B4-4A61-A235-AEC6FAD33766}" srcOrd="3" destOrd="0" presId="urn:microsoft.com/office/officeart/2018/5/layout/IconLeafLabelList"/>
    <dgm:cxn modelId="{ECE985B1-2F9A-48A2-8E72-97489AA13150}" type="presParOf" srcId="{0FF5B9CF-FE63-4A73-B7FB-F0920B157AC1}" destId="{0EC676A0-4828-4939-95F1-4B48E3A1E62B}" srcOrd="3" destOrd="0" presId="urn:microsoft.com/office/officeart/2018/5/layout/IconLeafLabelList"/>
    <dgm:cxn modelId="{56C2AE1D-8361-4212-89B2-346C006D8C93}" type="presParOf" srcId="{0FF5B9CF-FE63-4A73-B7FB-F0920B157AC1}" destId="{3E931E8F-9411-40EE-8628-1A45CA19A427}" srcOrd="4" destOrd="0" presId="urn:microsoft.com/office/officeart/2018/5/layout/IconLeafLabelList"/>
    <dgm:cxn modelId="{CF04D32F-8F10-4C35-9B07-BC3DE809F3B4}" type="presParOf" srcId="{3E931E8F-9411-40EE-8628-1A45CA19A427}" destId="{CBC59049-C8E7-42C8-8FED-D31ADB98D16C}" srcOrd="0" destOrd="0" presId="urn:microsoft.com/office/officeart/2018/5/layout/IconLeafLabelList"/>
    <dgm:cxn modelId="{1862E252-53E0-4CF0-BC6A-0C3334419E37}" type="presParOf" srcId="{3E931E8F-9411-40EE-8628-1A45CA19A427}" destId="{9F3DA122-7D6B-46C9-A379-47CBD4AF5F41}" srcOrd="1" destOrd="0" presId="urn:microsoft.com/office/officeart/2018/5/layout/IconLeafLabelList"/>
    <dgm:cxn modelId="{69A9D0AB-8B2E-40E8-9178-94A9F8461CCF}" type="presParOf" srcId="{3E931E8F-9411-40EE-8628-1A45CA19A427}" destId="{F53A6226-1255-4B5F-8581-6CCC6BA8FFCD}" srcOrd="2" destOrd="0" presId="urn:microsoft.com/office/officeart/2018/5/layout/IconLeafLabelList"/>
    <dgm:cxn modelId="{EF53D7D1-FDFB-44B1-83CA-AF2E6BBEC8F4}" type="presParOf" srcId="{3E931E8F-9411-40EE-8628-1A45CA19A427}" destId="{1501F01D-8C3C-43EC-9712-F6CE8CA2A07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5086BB-1EA8-4DB5-ADFB-C0847F827F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C9C813-B296-4976-8647-33D1DCBB11B0}">
      <dgm:prSet/>
      <dgm:spPr/>
      <dgm:t>
        <a:bodyPr/>
        <a:lstStyle/>
        <a:p>
          <a:pPr>
            <a:lnSpc>
              <a:spcPct val="100000"/>
            </a:lnSpc>
          </a:pPr>
          <a:r>
            <a:rPr lang="en-US"/>
            <a:t>Assess for safety</a:t>
          </a:r>
        </a:p>
      </dgm:t>
    </dgm:pt>
    <dgm:pt modelId="{3ED06377-B7C4-46E5-9688-F7DD17996CBC}" type="parTrans" cxnId="{485564A6-0FE2-4896-9DFB-BA7EECF9A694}">
      <dgm:prSet/>
      <dgm:spPr/>
      <dgm:t>
        <a:bodyPr/>
        <a:lstStyle/>
        <a:p>
          <a:endParaRPr lang="en-US"/>
        </a:p>
      </dgm:t>
    </dgm:pt>
    <dgm:pt modelId="{C1C27EF9-F019-4399-A871-E352BBB59677}" type="sibTrans" cxnId="{485564A6-0FE2-4896-9DFB-BA7EECF9A694}">
      <dgm:prSet/>
      <dgm:spPr/>
      <dgm:t>
        <a:bodyPr/>
        <a:lstStyle/>
        <a:p>
          <a:endParaRPr lang="en-US"/>
        </a:p>
      </dgm:t>
    </dgm:pt>
    <dgm:pt modelId="{BD2910B3-941A-4338-8833-8255F31D86A6}">
      <dgm:prSet/>
      <dgm:spPr/>
      <dgm:t>
        <a:bodyPr/>
        <a:lstStyle/>
        <a:p>
          <a:pPr>
            <a:lnSpc>
              <a:spcPct val="100000"/>
            </a:lnSpc>
          </a:pPr>
          <a:r>
            <a:rPr lang="en-US" dirty="0"/>
            <a:t>Collaborate with student around priorities</a:t>
          </a:r>
        </a:p>
      </dgm:t>
    </dgm:pt>
    <dgm:pt modelId="{D1B350F9-CA15-4659-949F-BE09DB51E292}" type="parTrans" cxnId="{06B86946-8859-4071-B27D-B1D6BF9C4166}">
      <dgm:prSet/>
      <dgm:spPr/>
      <dgm:t>
        <a:bodyPr/>
        <a:lstStyle/>
        <a:p>
          <a:endParaRPr lang="en-US"/>
        </a:p>
      </dgm:t>
    </dgm:pt>
    <dgm:pt modelId="{E8DF8000-B2FC-44C2-BCEB-54061D121F60}" type="sibTrans" cxnId="{06B86946-8859-4071-B27D-B1D6BF9C4166}">
      <dgm:prSet/>
      <dgm:spPr/>
      <dgm:t>
        <a:bodyPr/>
        <a:lstStyle/>
        <a:p>
          <a:endParaRPr lang="en-US"/>
        </a:p>
      </dgm:t>
    </dgm:pt>
    <dgm:pt modelId="{164123A4-13BC-4746-9FC4-6EC197D5EA1B}">
      <dgm:prSet/>
      <dgm:spPr/>
      <dgm:t>
        <a:bodyPr/>
        <a:lstStyle/>
        <a:p>
          <a:pPr>
            <a:lnSpc>
              <a:spcPct val="100000"/>
            </a:lnSpc>
          </a:pPr>
          <a:r>
            <a:rPr lang="en-US"/>
            <a:t>Share information and referrals</a:t>
          </a:r>
        </a:p>
      </dgm:t>
    </dgm:pt>
    <dgm:pt modelId="{B25E8C81-8E25-4CE2-9A27-D7B73309E4E2}" type="parTrans" cxnId="{B510EED5-1D22-4915-B579-A4ECFF6FB3B1}">
      <dgm:prSet/>
      <dgm:spPr/>
      <dgm:t>
        <a:bodyPr/>
        <a:lstStyle/>
        <a:p>
          <a:endParaRPr lang="en-US"/>
        </a:p>
      </dgm:t>
    </dgm:pt>
    <dgm:pt modelId="{8EC21D68-3019-4950-A4C5-59F5C65DEBE2}" type="sibTrans" cxnId="{B510EED5-1D22-4915-B579-A4ECFF6FB3B1}">
      <dgm:prSet/>
      <dgm:spPr/>
      <dgm:t>
        <a:bodyPr/>
        <a:lstStyle/>
        <a:p>
          <a:endParaRPr lang="en-US"/>
        </a:p>
      </dgm:t>
    </dgm:pt>
    <dgm:pt modelId="{3A7B9C28-17D5-48B9-BDA8-E88A56E1B125}">
      <dgm:prSet/>
      <dgm:spPr/>
      <dgm:t>
        <a:bodyPr/>
        <a:lstStyle/>
        <a:p>
          <a:pPr>
            <a:lnSpc>
              <a:spcPct val="100000"/>
            </a:lnSpc>
          </a:pPr>
          <a:r>
            <a:rPr lang="en-US"/>
            <a:t>Allow students to define success </a:t>
          </a:r>
        </a:p>
      </dgm:t>
    </dgm:pt>
    <dgm:pt modelId="{B1336826-2A2E-4261-8762-D61B26A4F0B3}" type="parTrans" cxnId="{A943044A-F88E-4C65-BD3B-02FF62015B24}">
      <dgm:prSet/>
      <dgm:spPr/>
      <dgm:t>
        <a:bodyPr/>
        <a:lstStyle/>
        <a:p>
          <a:endParaRPr lang="en-US"/>
        </a:p>
      </dgm:t>
    </dgm:pt>
    <dgm:pt modelId="{D2552CEE-4952-43FF-843A-14EEA3C7DEFC}" type="sibTrans" cxnId="{A943044A-F88E-4C65-BD3B-02FF62015B24}">
      <dgm:prSet/>
      <dgm:spPr/>
      <dgm:t>
        <a:bodyPr/>
        <a:lstStyle/>
        <a:p>
          <a:endParaRPr lang="en-US"/>
        </a:p>
      </dgm:t>
    </dgm:pt>
    <dgm:pt modelId="{2214B4EC-828C-49F8-9E13-207285E51766}">
      <dgm:prSet/>
      <dgm:spPr/>
      <dgm:t>
        <a:bodyPr/>
        <a:lstStyle/>
        <a:p>
          <a:pPr>
            <a:lnSpc>
              <a:spcPct val="100000"/>
            </a:lnSpc>
          </a:pPr>
          <a:r>
            <a:rPr lang="en-US"/>
            <a:t>Empower students toward self-advocacy</a:t>
          </a:r>
        </a:p>
      </dgm:t>
    </dgm:pt>
    <dgm:pt modelId="{981264B8-8BE7-4178-AB3D-0C126A62658A}" type="parTrans" cxnId="{36E0FB14-6F10-4A24-B9A4-D4701242AFCD}">
      <dgm:prSet/>
      <dgm:spPr/>
      <dgm:t>
        <a:bodyPr/>
        <a:lstStyle/>
        <a:p>
          <a:endParaRPr lang="en-US"/>
        </a:p>
      </dgm:t>
    </dgm:pt>
    <dgm:pt modelId="{15CF5C12-308A-47C0-BB90-727E34FBA91D}" type="sibTrans" cxnId="{36E0FB14-6F10-4A24-B9A4-D4701242AFCD}">
      <dgm:prSet/>
      <dgm:spPr/>
      <dgm:t>
        <a:bodyPr/>
        <a:lstStyle/>
        <a:p>
          <a:endParaRPr lang="en-US"/>
        </a:p>
      </dgm:t>
    </dgm:pt>
    <dgm:pt modelId="{EC02CCC3-11AD-4788-96B3-75F0060CB27D}">
      <dgm:prSet phldr="0"/>
      <dgm:spPr/>
      <dgm:t>
        <a:bodyPr/>
        <a:lstStyle/>
        <a:p>
          <a:pPr>
            <a:lnSpc>
              <a:spcPct val="100000"/>
            </a:lnSpc>
          </a:pPr>
          <a:r>
            <a:rPr lang="en-US">
              <a:latin typeface="Gill Sans MT" panose="020B0502020104020203"/>
            </a:rPr>
            <a:t>Consider</a:t>
          </a:r>
          <a:r>
            <a:rPr lang="en-US" b="0" i="0" u="none" strike="noStrike" cap="none" baseline="0" noProof="0">
              <a:latin typeface="Gill Sans MT"/>
            </a:rPr>
            <a:t> cultural context</a:t>
          </a:r>
          <a:endParaRPr lang="en-US">
            <a:latin typeface="Gill Sans MT" panose="020B0502020104020203"/>
          </a:endParaRPr>
        </a:p>
      </dgm:t>
    </dgm:pt>
    <dgm:pt modelId="{94ACD052-D6CE-4496-AC23-A02BFEE62D49}" type="parTrans" cxnId="{8D9F0D15-2075-4377-9476-461DF8E7ED2B}">
      <dgm:prSet/>
      <dgm:spPr/>
      <dgm:t>
        <a:bodyPr/>
        <a:lstStyle/>
        <a:p>
          <a:endParaRPr lang="en-US"/>
        </a:p>
      </dgm:t>
    </dgm:pt>
    <dgm:pt modelId="{0A9AC193-1065-4591-B784-A536FE83C807}" type="sibTrans" cxnId="{8D9F0D15-2075-4377-9476-461DF8E7ED2B}">
      <dgm:prSet/>
      <dgm:spPr/>
      <dgm:t>
        <a:bodyPr/>
        <a:lstStyle/>
        <a:p>
          <a:endParaRPr lang="en-US"/>
        </a:p>
      </dgm:t>
    </dgm:pt>
    <dgm:pt modelId="{E299C603-4F97-4A77-80B1-DF42ED808BB4}">
      <dgm:prSet phldr="0"/>
      <dgm:spPr/>
      <dgm:t>
        <a:bodyPr/>
        <a:lstStyle/>
        <a:p>
          <a:pPr>
            <a:lnSpc>
              <a:spcPct val="100000"/>
            </a:lnSpc>
          </a:pPr>
          <a:r>
            <a:rPr lang="en-US">
              <a:latin typeface="Gill Sans MT" panose="020B0502020104020203"/>
            </a:rPr>
            <a:t>Center student's reality</a:t>
          </a:r>
        </a:p>
      </dgm:t>
    </dgm:pt>
    <dgm:pt modelId="{A03BA809-75A1-4FF1-9326-89F433E06BF9}" type="parTrans" cxnId="{65EC9FB7-6008-4C20-B1E4-CA40EFAD403E}">
      <dgm:prSet/>
      <dgm:spPr/>
      <dgm:t>
        <a:bodyPr/>
        <a:lstStyle/>
        <a:p>
          <a:endParaRPr lang="en-US"/>
        </a:p>
      </dgm:t>
    </dgm:pt>
    <dgm:pt modelId="{2F9E710B-96D4-49FB-82E0-A640193460DA}" type="sibTrans" cxnId="{65EC9FB7-6008-4C20-B1E4-CA40EFAD403E}">
      <dgm:prSet/>
      <dgm:spPr/>
      <dgm:t>
        <a:bodyPr/>
        <a:lstStyle/>
        <a:p>
          <a:endParaRPr lang="en-US"/>
        </a:p>
      </dgm:t>
    </dgm:pt>
    <dgm:pt modelId="{E36CB62E-45B2-40C8-B548-6BD144DCFDD8}">
      <dgm:prSet phldr="0"/>
      <dgm:spPr/>
      <dgm:t>
        <a:bodyPr/>
        <a:lstStyle/>
        <a:p>
          <a:pPr>
            <a:lnSpc>
              <a:spcPct val="100000"/>
            </a:lnSpc>
          </a:pPr>
          <a:r>
            <a:rPr lang="en-US" dirty="0">
              <a:latin typeface="Gill Sans MT" panose="020B0502020104020203"/>
            </a:rPr>
            <a:t>Care without judgement</a:t>
          </a:r>
        </a:p>
      </dgm:t>
    </dgm:pt>
    <dgm:pt modelId="{496B7A18-7E57-4C96-8C9E-A37AF80E5956}" type="parTrans" cxnId="{DED93874-C4E6-406D-8394-94F37DA31F55}">
      <dgm:prSet/>
      <dgm:spPr/>
      <dgm:t>
        <a:bodyPr/>
        <a:lstStyle/>
        <a:p>
          <a:endParaRPr lang="en-US"/>
        </a:p>
      </dgm:t>
    </dgm:pt>
    <dgm:pt modelId="{256636BF-AC00-498E-8E63-9BE2941843D0}" type="sibTrans" cxnId="{DED93874-C4E6-406D-8394-94F37DA31F55}">
      <dgm:prSet/>
      <dgm:spPr/>
      <dgm:t>
        <a:bodyPr/>
        <a:lstStyle/>
        <a:p>
          <a:endParaRPr lang="en-US"/>
        </a:p>
      </dgm:t>
    </dgm:pt>
    <dgm:pt modelId="{CCC58D07-C0A9-4CFE-88A2-CFA4407B5962}" type="pres">
      <dgm:prSet presAssocID="{085086BB-1EA8-4DB5-ADFB-C0847F827F94}" presName="root" presStyleCnt="0">
        <dgm:presLayoutVars>
          <dgm:dir/>
          <dgm:resizeHandles val="exact"/>
        </dgm:presLayoutVars>
      </dgm:prSet>
      <dgm:spPr/>
    </dgm:pt>
    <dgm:pt modelId="{99921B8C-C513-4CB9-A610-AA745B0C4952}" type="pres">
      <dgm:prSet presAssocID="{EC02CCC3-11AD-4788-96B3-75F0060CB27D}" presName="compNode" presStyleCnt="0"/>
      <dgm:spPr/>
    </dgm:pt>
    <dgm:pt modelId="{30FCF76F-0717-41E7-B57F-57C7BF998A40}" type="pres">
      <dgm:prSet presAssocID="{EC02CCC3-11AD-4788-96B3-75F0060CB27D}" presName="bgRect" presStyleLbl="bgShp" presStyleIdx="0" presStyleCnt="8"/>
      <dgm:spPr/>
    </dgm:pt>
    <dgm:pt modelId="{8B99EA65-A5A8-45F2-BB9A-B4428872D00A}" type="pres">
      <dgm:prSet presAssocID="{EC02CCC3-11AD-4788-96B3-75F0060CB27D}" presName="iconRect" presStyleLbl="node1" presStyleIdx="0" presStyleCnt="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orld"/>
        </a:ext>
      </dgm:extLst>
    </dgm:pt>
    <dgm:pt modelId="{E55567C3-D919-4969-A9E1-0C850F506CA4}" type="pres">
      <dgm:prSet presAssocID="{EC02CCC3-11AD-4788-96B3-75F0060CB27D}" presName="spaceRect" presStyleCnt="0"/>
      <dgm:spPr/>
    </dgm:pt>
    <dgm:pt modelId="{39A0DFDA-E756-4B7A-B59B-C2E43F0A86E9}" type="pres">
      <dgm:prSet presAssocID="{EC02CCC3-11AD-4788-96B3-75F0060CB27D}" presName="parTx" presStyleLbl="revTx" presStyleIdx="0" presStyleCnt="8">
        <dgm:presLayoutVars>
          <dgm:chMax val="0"/>
          <dgm:chPref val="0"/>
        </dgm:presLayoutVars>
      </dgm:prSet>
      <dgm:spPr/>
    </dgm:pt>
    <dgm:pt modelId="{5A7A618C-7455-402E-B461-27E5DF0BE437}" type="pres">
      <dgm:prSet presAssocID="{0A9AC193-1065-4591-B784-A536FE83C807}" presName="sibTrans" presStyleCnt="0"/>
      <dgm:spPr/>
    </dgm:pt>
    <dgm:pt modelId="{28442022-52F7-4315-A21A-2C837C1980F0}" type="pres">
      <dgm:prSet presAssocID="{E299C603-4F97-4A77-80B1-DF42ED808BB4}" presName="compNode" presStyleCnt="0"/>
      <dgm:spPr/>
    </dgm:pt>
    <dgm:pt modelId="{9436928A-9E0A-4A82-9E51-D7DB2FB99765}" type="pres">
      <dgm:prSet presAssocID="{E299C603-4F97-4A77-80B1-DF42ED808BB4}" presName="bgRect" presStyleLbl="bgShp" presStyleIdx="1" presStyleCnt="8"/>
      <dgm:spPr/>
    </dgm:pt>
    <dgm:pt modelId="{C8B73639-C378-4D25-9F6A-0DC0283C0F17}" type="pres">
      <dgm:prSet presAssocID="{E299C603-4F97-4A77-80B1-DF42ED808BB4}" presName="iconRect" presStyleLbl="node1" presStyleIdx="1" presStyleCnt="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a:ext>
      </dgm:extLst>
    </dgm:pt>
    <dgm:pt modelId="{908BAB37-9074-4E6A-9DF6-D4BA3FEC27B8}" type="pres">
      <dgm:prSet presAssocID="{E299C603-4F97-4A77-80B1-DF42ED808BB4}" presName="spaceRect" presStyleCnt="0"/>
      <dgm:spPr/>
    </dgm:pt>
    <dgm:pt modelId="{BF13057C-B54D-4B8A-BD7F-80871B29AFEC}" type="pres">
      <dgm:prSet presAssocID="{E299C603-4F97-4A77-80B1-DF42ED808BB4}" presName="parTx" presStyleLbl="revTx" presStyleIdx="1" presStyleCnt="8">
        <dgm:presLayoutVars>
          <dgm:chMax val="0"/>
          <dgm:chPref val="0"/>
        </dgm:presLayoutVars>
      </dgm:prSet>
      <dgm:spPr/>
    </dgm:pt>
    <dgm:pt modelId="{D17CFA7A-E3AB-45B7-A399-65C7A3A451EB}" type="pres">
      <dgm:prSet presAssocID="{2F9E710B-96D4-49FB-82E0-A640193460DA}" presName="sibTrans" presStyleCnt="0"/>
      <dgm:spPr/>
    </dgm:pt>
    <dgm:pt modelId="{0BF529E4-FDBB-4AD6-A26E-FCFD053E5F09}" type="pres">
      <dgm:prSet presAssocID="{13C9C813-B296-4976-8647-33D1DCBB11B0}" presName="compNode" presStyleCnt="0"/>
      <dgm:spPr/>
    </dgm:pt>
    <dgm:pt modelId="{8BC6C76E-BEC8-48C2-A9D1-62EFBB483395}" type="pres">
      <dgm:prSet presAssocID="{13C9C813-B296-4976-8647-33D1DCBB11B0}" presName="bgRect" presStyleLbl="bgShp" presStyleIdx="2" presStyleCnt="8"/>
      <dgm:spPr/>
    </dgm:pt>
    <dgm:pt modelId="{AE9A303E-54B3-4540-9CE9-F334FB26791C}" type="pres">
      <dgm:prSet presAssocID="{13C9C813-B296-4976-8647-33D1DCBB11B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66FE3820-75D0-4A3E-AFD9-39E5FC400349}" type="pres">
      <dgm:prSet presAssocID="{13C9C813-B296-4976-8647-33D1DCBB11B0}" presName="spaceRect" presStyleCnt="0"/>
      <dgm:spPr/>
    </dgm:pt>
    <dgm:pt modelId="{126DD4A5-2975-4E74-9FAD-035176F3B67B}" type="pres">
      <dgm:prSet presAssocID="{13C9C813-B296-4976-8647-33D1DCBB11B0}" presName="parTx" presStyleLbl="revTx" presStyleIdx="2" presStyleCnt="8">
        <dgm:presLayoutVars>
          <dgm:chMax val="0"/>
          <dgm:chPref val="0"/>
        </dgm:presLayoutVars>
      </dgm:prSet>
      <dgm:spPr/>
    </dgm:pt>
    <dgm:pt modelId="{1EC8A88B-4422-4C84-BFF8-F68BE40A8A57}" type="pres">
      <dgm:prSet presAssocID="{C1C27EF9-F019-4399-A871-E352BBB59677}" presName="sibTrans" presStyleCnt="0"/>
      <dgm:spPr/>
    </dgm:pt>
    <dgm:pt modelId="{2CCA4243-0D43-4AFB-9960-C1D2B9698CE0}" type="pres">
      <dgm:prSet presAssocID="{E36CB62E-45B2-40C8-B548-6BD144DCFDD8}" presName="compNode" presStyleCnt="0"/>
      <dgm:spPr/>
    </dgm:pt>
    <dgm:pt modelId="{B83A216B-0A0C-4FFB-B01B-19FB9F0B768E}" type="pres">
      <dgm:prSet presAssocID="{E36CB62E-45B2-40C8-B548-6BD144DCFDD8}" presName="bgRect" presStyleLbl="bgShp" presStyleIdx="3" presStyleCnt="8"/>
      <dgm:spPr/>
    </dgm:pt>
    <dgm:pt modelId="{D7B82AF0-1299-4306-8A3F-59A6AC491F2F}" type="pres">
      <dgm:prSet presAssocID="{E36CB62E-45B2-40C8-B548-6BD144DCFDD8}" presName="iconRect" presStyleLbl="node1" presStyleIdx="3" presStyleCnt="8"/>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rt"/>
        </a:ext>
      </dgm:extLst>
    </dgm:pt>
    <dgm:pt modelId="{F30B9F6A-24DB-441C-B1E5-DC43F542B2DF}" type="pres">
      <dgm:prSet presAssocID="{E36CB62E-45B2-40C8-B548-6BD144DCFDD8}" presName="spaceRect" presStyleCnt="0"/>
      <dgm:spPr/>
    </dgm:pt>
    <dgm:pt modelId="{A73A79EA-6DAD-42EC-9DFA-02A90A57611F}" type="pres">
      <dgm:prSet presAssocID="{E36CB62E-45B2-40C8-B548-6BD144DCFDD8}" presName="parTx" presStyleLbl="revTx" presStyleIdx="3" presStyleCnt="8">
        <dgm:presLayoutVars>
          <dgm:chMax val="0"/>
          <dgm:chPref val="0"/>
        </dgm:presLayoutVars>
      </dgm:prSet>
      <dgm:spPr/>
    </dgm:pt>
    <dgm:pt modelId="{01FF8DE3-BD51-4BA6-938F-325D900497E7}" type="pres">
      <dgm:prSet presAssocID="{256636BF-AC00-498E-8E63-9BE2941843D0}" presName="sibTrans" presStyleCnt="0"/>
      <dgm:spPr/>
    </dgm:pt>
    <dgm:pt modelId="{E073346A-2807-49CC-90AA-1AE21BF12A3A}" type="pres">
      <dgm:prSet presAssocID="{BD2910B3-941A-4338-8833-8255F31D86A6}" presName="compNode" presStyleCnt="0"/>
      <dgm:spPr/>
    </dgm:pt>
    <dgm:pt modelId="{C1830658-F12F-4773-BFA2-8DE38B4AF5A9}" type="pres">
      <dgm:prSet presAssocID="{BD2910B3-941A-4338-8833-8255F31D86A6}" presName="bgRect" presStyleLbl="bgShp" presStyleIdx="4" presStyleCnt="8"/>
      <dgm:spPr/>
    </dgm:pt>
    <dgm:pt modelId="{EAB92812-1699-437D-949D-59B659A91148}" type="pres">
      <dgm:prSet presAssocID="{BD2910B3-941A-4338-8833-8255F31D86A6}"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48E8066A-3F1A-4529-BA99-084A2C4E03B3}" type="pres">
      <dgm:prSet presAssocID="{BD2910B3-941A-4338-8833-8255F31D86A6}" presName="spaceRect" presStyleCnt="0"/>
      <dgm:spPr/>
    </dgm:pt>
    <dgm:pt modelId="{7348B47A-BCD6-4962-AB7E-C81EB07AD77C}" type="pres">
      <dgm:prSet presAssocID="{BD2910B3-941A-4338-8833-8255F31D86A6}" presName="parTx" presStyleLbl="revTx" presStyleIdx="4" presStyleCnt="8">
        <dgm:presLayoutVars>
          <dgm:chMax val="0"/>
          <dgm:chPref val="0"/>
        </dgm:presLayoutVars>
      </dgm:prSet>
      <dgm:spPr/>
    </dgm:pt>
    <dgm:pt modelId="{37181BBD-EF92-482C-AD3E-9CE8D38DBAAB}" type="pres">
      <dgm:prSet presAssocID="{E8DF8000-B2FC-44C2-BCEB-54061D121F60}" presName="sibTrans" presStyleCnt="0"/>
      <dgm:spPr/>
    </dgm:pt>
    <dgm:pt modelId="{F73303A3-3CD3-4202-A361-D22D345087F8}" type="pres">
      <dgm:prSet presAssocID="{164123A4-13BC-4746-9FC4-6EC197D5EA1B}" presName="compNode" presStyleCnt="0"/>
      <dgm:spPr/>
    </dgm:pt>
    <dgm:pt modelId="{2B7E7116-7E2C-4409-98FA-B19C69C4F1A7}" type="pres">
      <dgm:prSet presAssocID="{164123A4-13BC-4746-9FC4-6EC197D5EA1B}" presName="bgRect" presStyleLbl="bgShp" presStyleIdx="5" presStyleCnt="8"/>
      <dgm:spPr/>
    </dgm:pt>
    <dgm:pt modelId="{0382AA33-1297-4A9E-AF96-876194F20045}" type="pres">
      <dgm:prSet presAssocID="{164123A4-13BC-4746-9FC4-6EC197D5EA1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55157EA5-9F24-452A-8349-F7796AFA5AC7}" type="pres">
      <dgm:prSet presAssocID="{164123A4-13BC-4746-9FC4-6EC197D5EA1B}" presName="spaceRect" presStyleCnt="0"/>
      <dgm:spPr/>
    </dgm:pt>
    <dgm:pt modelId="{454824C1-B34A-4A29-8DD5-2ACD881AF762}" type="pres">
      <dgm:prSet presAssocID="{164123A4-13BC-4746-9FC4-6EC197D5EA1B}" presName="parTx" presStyleLbl="revTx" presStyleIdx="5" presStyleCnt="8">
        <dgm:presLayoutVars>
          <dgm:chMax val="0"/>
          <dgm:chPref val="0"/>
        </dgm:presLayoutVars>
      </dgm:prSet>
      <dgm:spPr/>
    </dgm:pt>
    <dgm:pt modelId="{1D2602BD-DB9C-4073-A496-5F9B2C779286}" type="pres">
      <dgm:prSet presAssocID="{8EC21D68-3019-4950-A4C5-59F5C65DEBE2}" presName="sibTrans" presStyleCnt="0"/>
      <dgm:spPr/>
    </dgm:pt>
    <dgm:pt modelId="{8B704E50-96DC-4264-AC6C-187B561D16DC}" type="pres">
      <dgm:prSet presAssocID="{3A7B9C28-17D5-48B9-BDA8-E88A56E1B125}" presName="compNode" presStyleCnt="0"/>
      <dgm:spPr/>
    </dgm:pt>
    <dgm:pt modelId="{AA388261-1DD1-4B58-8A1E-97554EF7D989}" type="pres">
      <dgm:prSet presAssocID="{3A7B9C28-17D5-48B9-BDA8-E88A56E1B125}" presName="bgRect" presStyleLbl="bgShp" presStyleIdx="6" presStyleCnt="8"/>
      <dgm:spPr/>
    </dgm:pt>
    <dgm:pt modelId="{442AC526-6B47-4E7C-B99F-128C779CFC81}" type="pres">
      <dgm:prSet presAssocID="{3A7B9C28-17D5-48B9-BDA8-E88A56E1B125}"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93DBD9F1-AEAD-48CE-8C5D-8622DEE2917D}" type="pres">
      <dgm:prSet presAssocID="{3A7B9C28-17D5-48B9-BDA8-E88A56E1B125}" presName="spaceRect" presStyleCnt="0"/>
      <dgm:spPr/>
    </dgm:pt>
    <dgm:pt modelId="{0161C5D2-D1B7-41F8-8F2A-449EC64804E6}" type="pres">
      <dgm:prSet presAssocID="{3A7B9C28-17D5-48B9-BDA8-E88A56E1B125}" presName="parTx" presStyleLbl="revTx" presStyleIdx="6" presStyleCnt="8">
        <dgm:presLayoutVars>
          <dgm:chMax val="0"/>
          <dgm:chPref val="0"/>
        </dgm:presLayoutVars>
      </dgm:prSet>
      <dgm:spPr/>
    </dgm:pt>
    <dgm:pt modelId="{F5E82292-3433-4146-80D6-6D59F7DFC88B}" type="pres">
      <dgm:prSet presAssocID="{D2552CEE-4952-43FF-843A-14EEA3C7DEFC}" presName="sibTrans" presStyleCnt="0"/>
      <dgm:spPr/>
    </dgm:pt>
    <dgm:pt modelId="{BDDE295D-D150-4BAD-A62F-9A7B7A2BFC68}" type="pres">
      <dgm:prSet presAssocID="{2214B4EC-828C-49F8-9E13-207285E51766}" presName="compNode" presStyleCnt="0"/>
      <dgm:spPr/>
    </dgm:pt>
    <dgm:pt modelId="{C597D14B-6CAE-472A-A0CF-28251AEF0362}" type="pres">
      <dgm:prSet presAssocID="{2214B4EC-828C-49F8-9E13-207285E51766}" presName="bgRect" presStyleLbl="bgShp" presStyleIdx="7" presStyleCnt="8"/>
      <dgm:spPr/>
    </dgm:pt>
    <dgm:pt modelId="{FA93FA5B-D208-4B71-8E85-85F9C9511467}" type="pres">
      <dgm:prSet presAssocID="{2214B4EC-828C-49F8-9E13-207285E5176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arketing"/>
        </a:ext>
      </dgm:extLst>
    </dgm:pt>
    <dgm:pt modelId="{46068F42-4102-4450-8B58-F34F00E505E7}" type="pres">
      <dgm:prSet presAssocID="{2214B4EC-828C-49F8-9E13-207285E51766}" presName="spaceRect" presStyleCnt="0"/>
      <dgm:spPr/>
    </dgm:pt>
    <dgm:pt modelId="{C532737B-3CC2-4C3A-B613-46463725D80D}" type="pres">
      <dgm:prSet presAssocID="{2214B4EC-828C-49F8-9E13-207285E51766}" presName="parTx" presStyleLbl="revTx" presStyleIdx="7" presStyleCnt="8">
        <dgm:presLayoutVars>
          <dgm:chMax val="0"/>
          <dgm:chPref val="0"/>
        </dgm:presLayoutVars>
      </dgm:prSet>
      <dgm:spPr/>
    </dgm:pt>
  </dgm:ptLst>
  <dgm:cxnLst>
    <dgm:cxn modelId="{36E0FB14-6F10-4A24-B9A4-D4701242AFCD}" srcId="{085086BB-1EA8-4DB5-ADFB-C0847F827F94}" destId="{2214B4EC-828C-49F8-9E13-207285E51766}" srcOrd="7" destOrd="0" parTransId="{981264B8-8BE7-4178-AB3D-0C126A62658A}" sibTransId="{15CF5C12-308A-47C0-BB90-727E34FBA91D}"/>
    <dgm:cxn modelId="{8D9F0D15-2075-4377-9476-461DF8E7ED2B}" srcId="{085086BB-1EA8-4DB5-ADFB-C0847F827F94}" destId="{EC02CCC3-11AD-4788-96B3-75F0060CB27D}" srcOrd="0" destOrd="0" parTransId="{94ACD052-D6CE-4496-AC23-A02BFEE62D49}" sibTransId="{0A9AC193-1065-4591-B784-A536FE83C807}"/>
    <dgm:cxn modelId="{6EAB7217-E0D2-4071-90BD-9D7CDF3A21D3}" type="presOf" srcId="{E299C603-4F97-4A77-80B1-DF42ED808BB4}" destId="{BF13057C-B54D-4B8A-BD7F-80871B29AFEC}" srcOrd="0" destOrd="0" presId="urn:microsoft.com/office/officeart/2018/2/layout/IconVerticalSolidList"/>
    <dgm:cxn modelId="{06B86946-8859-4071-B27D-B1D6BF9C4166}" srcId="{085086BB-1EA8-4DB5-ADFB-C0847F827F94}" destId="{BD2910B3-941A-4338-8833-8255F31D86A6}" srcOrd="4" destOrd="0" parTransId="{D1B350F9-CA15-4659-949F-BE09DB51E292}" sibTransId="{E8DF8000-B2FC-44C2-BCEB-54061D121F60}"/>
    <dgm:cxn modelId="{A943044A-F88E-4C65-BD3B-02FF62015B24}" srcId="{085086BB-1EA8-4DB5-ADFB-C0847F827F94}" destId="{3A7B9C28-17D5-48B9-BDA8-E88A56E1B125}" srcOrd="6" destOrd="0" parTransId="{B1336826-2A2E-4261-8762-D61B26A4F0B3}" sibTransId="{D2552CEE-4952-43FF-843A-14EEA3C7DEFC}"/>
    <dgm:cxn modelId="{DED93874-C4E6-406D-8394-94F37DA31F55}" srcId="{085086BB-1EA8-4DB5-ADFB-C0847F827F94}" destId="{E36CB62E-45B2-40C8-B548-6BD144DCFDD8}" srcOrd="3" destOrd="0" parTransId="{496B7A18-7E57-4C96-8C9E-A37AF80E5956}" sibTransId="{256636BF-AC00-498E-8E63-9BE2941843D0}"/>
    <dgm:cxn modelId="{EFD32D7A-2C7B-48E5-8343-3AC7DDE7EBF6}" type="presOf" srcId="{164123A4-13BC-4746-9FC4-6EC197D5EA1B}" destId="{454824C1-B34A-4A29-8DD5-2ACD881AF762}" srcOrd="0" destOrd="0" presId="urn:microsoft.com/office/officeart/2018/2/layout/IconVerticalSolidList"/>
    <dgm:cxn modelId="{C12BFC7A-8B94-4226-B4E4-E83238A8E0FE}" type="presOf" srcId="{13C9C813-B296-4976-8647-33D1DCBB11B0}" destId="{126DD4A5-2975-4E74-9FAD-035176F3B67B}" srcOrd="0" destOrd="0" presId="urn:microsoft.com/office/officeart/2018/2/layout/IconVerticalSolidList"/>
    <dgm:cxn modelId="{82C271A4-E672-4680-8A17-5160F7C22319}" type="presOf" srcId="{3A7B9C28-17D5-48B9-BDA8-E88A56E1B125}" destId="{0161C5D2-D1B7-41F8-8F2A-449EC64804E6}" srcOrd="0" destOrd="0" presId="urn:microsoft.com/office/officeart/2018/2/layout/IconVerticalSolidList"/>
    <dgm:cxn modelId="{9684FDA5-F6F0-47B2-A522-614545627C62}" type="presOf" srcId="{085086BB-1EA8-4DB5-ADFB-C0847F827F94}" destId="{CCC58D07-C0A9-4CFE-88A2-CFA4407B5962}" srcOrd="0" destOrd="0" presId="urn:microsoft.com/office/officeart/2018/2/layout/IconVerticalSolidList"/>
    <dgm:cxn modelId="{485564A6-0FE2-4896-9DFB-BA7EECF9A694}" srcId="{085086BB-1EA8-4DB5-ADFB-C0847F827F94}" destId="{13C9C813-B296-4976-8647-33D1DCBB11B0}" srcOrd="2" destOrd="0" parTransId="{3ED06377-B7C4-46E5-9688-F7DD17996CBC}" sibTransId="{C1C27EF9-F019-4399-A871-E352BBB59677}"/>
    <dgm:cxn modelId="{8D64E1B2-B090-4C89-9191-E71EB82B5A53}" type="presOf" srcId="{E36CB62E-45B2-40C8-B548-6BD144DCFDD8}" destId="{A73A79EA-6DAD-42EC-9DFA-02A90A57611F}" srcOrd="0" destOrd="0" presId="urn:microsoft.com/office/officeart/2018/2/layout/IconVerticalSolidList"/>
    <dgm:cxn modelId="{65EC9FB7-6008-4C20-B1E4-CA40EFAD403E}" srcId="{085086BB-1EA8-4DB5-ADFB-C0847F827F94}" destId="{E299C603-4F97-4A77-80B1-DF42ED808BB4}" srcOrd="1" destOrd="0" parTransId="{A03BA809-75A1-4FF1-9326-89F433E06BF9}" sibTransId="{2F9E710B-96D4-49FB-82E0-A640193460DA}"/>
    <dgm:cxn modelId="{0BC925C4-F218-4034-AC96-EB9294E4C734}" type="presOf" srcId="{EC02CCC3-11AD-4788-96B3-75F0060CB27D}" destId="{39A0DFDA-E756-4B7A-B59B-C2E43F0A86E9}" srcOrd="0" destOrd="0" presId="urn:microsoft.com/office/officeart/2018/2/layout/IconVerticalSolidList"/>
    <dgm:cxn modelId="{B510EED5-1D22-4915-B579-A4ECFF6FB3B1}" srcId="{085086BB-1EA8-4DB5-ADFB-C0847F827F94}" destId="{164123A4-13BC-4746-9FC4-6EC197D5EA1B}" srcOrd="5" destOrd="0" parTransId="{B25E8C81-8E25-4CE2-9A27-D7B73309E4E2}" sibTransId="{8EC21D68-3019-4950-A4C5-59F5C65DEBE2}"/>
    <dgm:cxn modelId="{172B68E5-68F7-40D2-9C16-FACDFEC16337}" type="presOf" srcId="{2214B4EC-828C-49F8-9E13-207285E51766}" destId="{C532737B-3CC2-4C3A-B613-46463725D80D}" srcOrd="0" destOrd="0" presId="urn:microsoft.com/office/officeart/2018/2/layout/IconVerticalSolidList"/>
    <dgm:cxn modelId="{BC8CB8F2-A305-48C6-8D29-297919BC6575}" type="presOf" srcId="{BD2910B3-941A-4338-8833-8255F31D86A6}" destId="{7348B47A-BCD6-4962-AB7E-C81EB07AD77C}" srcOrd="0" destOrd="0" presId="urn:microsoft.com/office/officeart/2018/2/layout/IconVerticalSolidList"/>
    <dgm:cxn modelId="{399D7836-48A0-466F-A69D-04F87FA1DC4D}" type="presParOf" srcId="{CCC58D07-C0A9-4CFE-88A2-CFA4407B5962}" destId="{99921B8C-C513-4CB9-A610-AA745B0C4952}" srcOrd="0" destOrd="0" presId="urn:microsoft.com/office/officeart/2018/2/layout/IconVerticalSolidList"/>
    <dgm:cxn modelId="{E6106509-7FDE-4CD2-AD20-5FE57C1A464F}" type="presParOf" srcId="{99921B8C-C513-4CB9-A610-AA745B0C4952}" destId="{30FCF76F-0717-41E7-B57F-57C7BF998A40}" srcOrd="0" destOrd="0" presId="urn:microsoft.com/office/officeart/2018/2/layout/IconVerticalSolidList"/>
    <dgm:cxn modelId="{9C14C38A-61C8-4E02-B4C2-E1E2EEC629AC}" type="presParOf" srcId="{99921B8C-C513-4CB9-A610-AA745B0C4952}" destId="{8B99EA65-A5A8-45F2-BB9A-B4428872D00A}" srcOrd="1" destOrd="0" presId="urn:microsoft.com/office/officeart/2018/2/layout/IconVerticalSolidList"/>
    <dgm:cxn modelId="{3D99755B-E34B-4626-8C15-24C709ABA5E7}" type="presParOf" srcId="{99921B8C-C513-4CB9-A610-AA745B0C4952}" destId="{E55567C3-D919-4969-A9E1-0C850F506CA4}" srcOrd="2" destOrd="0" presId="urn:microsoft.com/office/officeart/2018/2/layout/IconVerticalSolidList"/>
    <dgm:cxn modelId="{E4F197AB-6474-46AA-8419-62611A834EA1}" type="presParOf" srcId="{99921B8C-C513-4CB9-A610-AA745B0C4952}" destId="{39A0DFDA-E756-4B7A-B59B-C2E43F0A86E9}" srcOrd="3" destOrd="0" presId="urn:microsoft.com/office/officeart/2018/2/layout/IconVerticalSolidList"/>
    <dgm:cxn modelId="{4E276982-501D-4E51-87A1-8520F2AF1492}" type="presParOf" srcId="{CCC58D07-C0A9-4CFE-88A2-CFA4407B5962}" destId="{5A7A618C-7455-402E-B461-27E5DF0BE437}" srcOrd="1" destOrd="0" presId="urn:microsoft.com/office/officeart/2018/2/layout/IconVerticalSolidList"/>
    <dgm:cxn modelId="{5F7282C5-D94D-46A7-B6D2-105318AAFCA6}" type="presParOf" srcId="{CCC58D07-C0A9-4CFE-88A2-CFA4407B5962}" destId="{28442022-52F7-4315-A21A-2C837C1980F0}" srcOrd="2" destOrd="0" presId="urn:microsoft.com/office/officeart/2018/2/layout/IconVerticalSolidList"/>
    <dgm:cxn modelId="{A1464986-D970-432B-81DC-1B6A1EBB7D58}" type="presParOf" srcId="{28442022-52F7-4315-A21A-2C837C1980F0}" destId="{9436928A-9E0A-4A82-9E51-D7DB2FB99765}" srcOrd="0" destOrd="0" presId="urn:microsoft.com/office/officeart/2018/2/layout/IconVerticalSolidList"/>
    <dgm:cxn modelId="{F5F8CE94-0F48-4E35-967E-D13DE510BFD8}" type="presParOf" srcId="{28442022-52F7-4315-A21A-2C837C1980F0}" destId="{C8B73639-C378-4D25-9F6A-0DC0283C0F17}" srcOrd="1" destOrd="0" presId="urn:microsoft.com/office/officeart/2018/2/layout/IconVerticalSolidList"/>
    <dgm:cxn modelId="{2AD637D7-02B7-411A-805F-CA7724034BA2}" type="presParOf" srcId="{28442022-52F7-4315-A21A-2C837C1980F0}" destId="{908BAB37-9074-4E6A-9DF6-D4BA3FEC27B8}" srcOrd="2" destOrd="0" presId="urn:microsoft.com/office/officeart/2018/2/layout/IconVerticalSolidList"/>
    <dgm:cxn modelId="{4063E0DF-444F-4481-8F07-83DE5E6DC5A3}" type="presParOf" srcId="{28442022-52F7-4315-A21A-2C837C1980F0}" destId="{BF13057C-B54D-4B8A-BD7F-80871B29AFEC}" srcOrd="3" destOrd="0" presId="urn:microsoft.com/office/officeart/2018/2/layout/IconVerticalSolidList"/>
    <dgm:cxn modelId="{F784DCFF-E3F9-407C-80C4-DE186C66092B}" type="presParOf" srcId="{CCC58D07-C0A9-4CFE-88A2-CFA4407B5962}" destId="{D17CFA7A-E3AB-45B7-A399-65C7A3A451EB}" srcOrd="3" destOrd="0" presId="urn:microsoft.com/office/officeart/2018/2/layout/IconVerticalSolidList"/>
    <dgm:cxn modelId="{A7003F15-377D-4F95-B1FF-C051329670BE}" type="presParOf" srcId="{CCC58D07-C0A9-4CFE-88A2-CFA4407B5962}" destId="{0BF529E4-FDBB-4AD6-A26E-FCFD053E5F09}" srcOrd="4" destOrd="0" presId="urn:microsoft.com/office/officeart/2018/2/layout/IconVerticalSolidList"/>
    <dgm:cxn modelId="{0649271D-0925-4CD5-BABC-82163D8979D1}" type="presParOf" srcId="{0BF529E4-FDBB-4AD6-A26E-FCFD053E5F09}" destId="{8BC6C76E-BEC8-48C2-A9D1-62EFBB483395}" srcOrd="0" destOrd="0" presId="urn:microsoft.com/office/officeart/2018/2/layout/IconVerticalSolidList"/>
    <dgm:cxn modelId="{5063297F-A667-4D5F-9B54-8643A9700149}" type="presParOf" srcId="{0BF529E4-FDBB-4AD6-A26E-FCFD053E5F09}" destId="{AE9A303E-54B3-4540-9CE9-F334FB26791C}" srcOrd="1" destOrd="0" presId="urn:microsoft.com/office/officeart/2018/2/layout/IconVerticalSolidList"/>
    <dgm:cxn modelId="{1F32F741-D7B7-486F-97F3-00F9AB36C24D}" type="presParOf" srcId="{0BF529E4-FDBB-4AD6-A26E-FCFD053E5F09}" destId="{66FE3820-75D0-4A3E-AFD9-39E5FC400349}" srcOrd="2" destOrd="0" presId="urn:microsoft.com/office/officeart/2018/2/layout/IconVerticalSolidList"/>
    <dgm:cxn modelId="{39C62E49-DAB9-48B2-B7F8-DAE716DF1E25}" type="presParOf" srcId="{0BF529E4-FDBB-4AD6-A26E-FCFD053E5F09}" destId="{126DD4A5-2975-4E74-9FAD-035176F3B67B}" srcOrd="3" destOrd="0" presId="urn:microsoft.com/office/officeart/2018/2/layout/IconVerticalSolidList"/>
    <dgm:cxn modelId="{DF7E853A-0C13-419E-8BB9-03419EA27B90}" type="presParOf" srcId="{CCC58D07-C0A9-4CFE-88A2-CFA4407B5962}" destId="{1EC8A88B-4422-4C84-BFF8-F68BE40A8A57}" srcOrd="5" destOrd="0" presId="urn:microsoft.com/office/officeart/2018/2/layout/IconVerticalSolidList"/>
    <dgm:cxn modelId="{9FC84393-379B-4297-8AD8-2B50B15591BE}" type="presParOf" srcId="{CCC58D07-C0A9-4CFE-88A2-CFA4407B5962}" destId="{2CCA4243-0D43-4AFB-9960-C1D2B9698CE0}" srcOrd="6" destOrd="0" presId="urn:microsoft.com/office/officeart/2018/2/layout/IconVerticalSolidList"/>
    <dgm:cxn modelId="{779B1601-405F-4E40-BB8F-7A36CD34BFFC}" type="presParOf" srcId="{2CCA4243-0D43-4AFB-9960-C1D2B9698CE0}" destId="{B83A216B-0A0C-4FFB-B01B-19FB9F0B768E}" srcOrd="0" destOrd="0" presId="urn:microsoft.com/office/officeart/2018/2/layout/IconVerticalSolidList"/>
    <dgm:cxn modelId="{9FC2F94B-D656-4D96-9ECB-46E36D7A15B0}" type="presParOf" srcId="{2CCA4243-0D43-4AFB-9960-C1D2B9698CE0}" destId="{D7B82AF0-1299-4306-8A3F-59A6AC491F2F}" srcOrd="1" destOrd="0" presId="urn:microsoft.com/office/officeart/2018/2/layout/IconVerticalSolidList"/>
    <dgm:cxn modelId="{3EDD8A97-8E7B-4A03-8578-D4CD54964709}" type="presParOf" srcId="{2CCA4243-0D43-4AFB-9960-C1D2B9698CE0}" destId="{F30B9F6A-24DB-441C-B1E5-DC43F542B2DF}" srcOrd="2" destOrd="0" presId="urn:microsoft.com/office/officeart/2018/2/layout/IconVerticalSolidList"/>
    <dgm:cxn modelId="{916BD79E-9FD4-4E4A-B7B6-3FA82ABDD6C8}" type="presParOf" srcId="{2CCA4243-0D43-4AFB-9960-C1D2B9698CE0}" destId="{A73A79EA-6DAD-42EC-9DFA-02A90A57611F}" srcOrd="3" destOrd="0" presId="urn:microsoft.com/office/officeart/2018/2/layout/IconVerticalSolidList"/>
    <dgm:cxn modelId="{053CFADC-3F1F-4D46-B45D-2C5C141530E2}" type="presParOf" srcId="{CCC58D07-C0A9-4CFE-88A2-CFA4407B5962}" destId="{01FF8DE3-BD51-4BA6-938F-325D900497E7}" srcOrd="7" destOrd="0" presId="urn:microsoft.com/office/officeart/2018/2/layout/IconVerticalSolidList"/>
    <dgm:cxn modelId="{5F6CE5EE-91C1-4D6D-9F57-3C985ED93E7B}" type="presParOf" srcId="{CCC58D07-C0A9-4CFE-88A2-CFA4407B5962}" destId="{E073346A-2807-49CC-90AA-1AE21BF12A3A}" srcOrd="8" destOrd="0" presId="urn:microsoft.com/office/officeart/2018/2/layout/IconVerticalSolidList"/>
    <dgm:cxn modelId="{D3079443-1BE3-4A6C-B797-AFEB60AFDC1D}" type="presParOf" srcId="{E073346A-2807-49CC-90AA-1AE21BF12A3A}" destId="{C1830658-F12F-4773-BFA2-8DE38B4AF5A9}" srcOrd="0" destOrd="0" presId="urn:microsoft.com/office/officeart/2018/2/layout/IconVerticalSolidList"/>
    <dgm:cxn modelId="{1FF78EF1-A8A8-4370-8992-931A6A57D146}" type="presParOf" srcId="{E073346A-2807-49CC-90AA-1AE21BF12A3A}" destId="{EAB92812-1699-437D-949D-59B659A91148}" srcOrd="1" destOrd="0" presId="urn:microsoft.com/office/officeart/2018/2/layout/IconVerticalSolidList"/>
    <dgm:cxn modelId="{381654D4-75F5-4452-8449-5F9CD68A54DB}" type="presParOf" srcId="{E073346A-2807-49CC-90AA-1AE21BF12A3A}" destId="{48E8066A-3F1A-4529-BA99-084A2C4E03B3}" srcOrd="2" destOrd="0" presId="urn:microsoft.com/office/officeart/2018/2/layout/IconVerticalSolidList"/>
    <dgm:cxn modelId="{0650BA00-A8DB-44E1-B42D-29A383626C77}" type="presParOf" srcId="{E073346A-2807-49CC-90AA-1AE21BF12A3A}" destId="{7348B47A-BCD6-4962-AB7E-C81EB07AD77C}" srcOrd="3" destOrd="0" presId="urn:microsoft.com/office/officeart/2018/2/layout/IconVerticalSolidList"/>
    <dgm:cxn modelId="{BB89CE2C-1C97-48D4-9FA3-F125D9B8ADD9}" type="presParOf" srcId="{CCC58D07-C0A9-4CFE-88A2-CFA4407B5962}" destId="{37181BBD-EF92-482C-AD3E-9CE8D38DBAAB}" srcOrd="9" destOrd="0" presId="urn:microsoft.com/office/officeart/2018/2/layout/IconVerticalSolidList"/>
    <dgm:cxn modelId="{AD7E7A28-F93E-4B25-A6D8-688BF888F1E5}" type="presParOf" srcId="{CCC58D07-C0A9-4CFE-88A2-CFA4407B5962}" destId="{F73303A3-3CD3-4202-A361-D22D345087F8}" srcOrd="10" destOrd="0" presId="urn:microsoft.com/office/officeart/2018/2/layout/IconVerticalSolidList"/>
    <dgm:cxn modelId="{B47AAB3C-EEA7-4A08-A5C0-0348ACADE688}" type="presParOf" srcId="{F73303A3-3CD3-4202-A361-D22D345087F8}" destId="{2B7E7116-7E2C-4409-98FA-B19C69C4F1A7}" srcOrd="0" destOrd="0" presId="urn:microsoft.com/office/officeart/2018/2/layout/IconVerticalSolidList"/>
    <dgm:cxn modelId="{6A545A63-29CA-46CB-97E1-E4DFF03E87EB}" type="presParOf" srcId="{F73303A3-3CD3-4202-A361-D22D345087F8}" destId="{0382AA33-1297-4A9E-AF96-876194F20045}" srcOrd="1" destOrd="0" presId="urn:microsoft.com/office/officeart/2018/2/layout/IconVerticalSolidList"/>
    <dgm:cxn modelId="{8E24AC17-E74B-43AA-97BB-4C0ABEB20109}" type="presParOf" srcId="{F73303A3-3CD3-4202-A361-D22D345087F8}" destId="{55157EA5-9F24-452A-8349-F7796AFA5AC7}" srcOrd="2" destOrd="0" presId="urn:microsoft.com/office/officeart/2018/2/layout/IconVerticalSolidList"/>
    <dgm:cxn modelId="{774FE89D-D7FD-4E43-A807-1998F3C903CB}" type="presParOf" srcId="{F73303A3-3CD3-4202-A361-D22D345087F8}" destId="{454824C1-B34A-4A29-8DD5-2ACD881AF762}" srcOrd="3" destOrd="0" presId="urn:microsoft.com/office/officeart/2018/2/layout/IconVerticalSolidList"/>
    <dgm:cxn modelId="{DFB72BF0-F44B-4052-AD1F-8355B394AEE9}" type="presParOf" srcId="{CCC58D07-C0A9-4CFE-88A2-CFA4407B5962}" destId="{1D2602BD-DB9C-4073-A496-5F9B2C779286}" srcOrd="11" destOrd="0" presId="urn:microsoft.com/office/officeart/2018/2/layout/IconVerticalSolidList"/>
    <dgm:cxn modelId="{283BF94C-1BF7-4030-99B6-B68D03370847}" type="presParOf" srcId="{CCC58D07-C0A9-4CFE-88A2-CFA4407B5962}" destId="{8B704E50-96DC-4264-AC6C-187B561D16DC}" srcOrd="12" destOrd="0" presId="urn:microsoft.com/office/officeart/2018/2/layout/IconVerticalSolidList"/>
    <dgm:cxn modelId="{CE48F4C4-18F0-4BA9-8918-7F8CF9097CBC}" type="presParOf" srcId="{8B704E50-96DC-4264-AC6C-187B561D16DC}" destId="{AA388261-1DD1-4B58-8A1E-97554EF7D989}" srcOrd="0" destOrd="0" presId="urn:microsoft.com/office/officeart/2018/2/layout/IconVerticalSolidList"/>
    <dgm:cxn modelId="{33344FCB-2CE2-4721-B80B-0122858793A1}" type="presParOf" srcId="{8B704E50-96DC-4264-AC6C-187B561D16DC}" destId="{442AC526-6B47-4E7C-B99F-128C779CFC81}" srcOrd="1" destOrd="0" presId="urn:microsoft.com/office/officeart/2018/2/layout/IconVerticalSolidList"/>
    <dgm:cxn modelId="{2E7F3298-5850-4E79-8FFA-D4E62F63E0C1}" type="presParOf" srcId="{8B704E50-96DC-4264-AC6C-187B561D16DC}" destId="{93DBD9F1-AEAD-48CE-8C5D-8622DEE2917D}" srcOrd="2" destOrd="0" presId="urn:microsoft.com/office/officeart/2018/2/layout/IconVerticalSolidList"/>
    <dgm:cxn modelId="{89256EC8-A300-480A-9A47-378BE0E58636}" type="presParOf" srcId="{8B704E50-96DC-4264-AC6C-187B561D16DC}" destId="{0161C5D2-D1B7-41F8-8F2A-449EC64804E6}" srcOrd="3" destOrd="0" presId="urn:microsoft.com/office/officeart/2018/2/layout/IconVerticalSolidList"/>
    <dgm:cxn modelId="{BCCA818F-FCEF-40DE-BBC3-BF7DD3F73D27}" type="presParOf" srcId="{CCC58D07-C0A9-4CFE-88A2-CFA4407B5962}" destId="{F5E82292-3433-4146-80D6-6D59F7DFC88B}" srcOrd="13" destOrd="0" presId="urn:microsoft.com/office/officeart/2018/2/layout/IconVerticalSolidList"/>
    <dgm:cxn modelId="{2C7767CA-CA31-4A74-BC57-6701AB39A7B8}" type="presParOf" srcId="{CCC58D07-C0A9-4CFE-88A2-CFA4407B5962}" destId="{BDDE295D-D150-4BAD-A62F-9A7B7A2BFC68}" srcOrd="14" destOrd="0" presId="urn:microsoft.com/office/officeart/2018/2/layout/IconVerticalSolidList"/>
    <dgm:cxn modelId="{7330DDD2-C57D-4809-8322-1643CE55CC6E}" type="presParOf" srcId="{BDDE295D-D150-4BAD-A62F-9A7B7A2BFC68}" destId="{C597D14B-6CAE-472A-A0CF-28251AEF0362}" srcOrd="0" destOrd="0" presId="urn:microsoft.com/office/officeart/2018/2/layout/IconVerticalSolidList"/>
    <dgm:cxn modelId="{EFDC47C8-363C-4FC8-8897-822F11AAB696}" type="presParOf" srcId="{BDDE295D-D150-4BAD-A62F-9A7B7A2BFC68}" destId="{FA93FA5B-D208-4B71-8E85-85F9C9511467}" srcOrd="1" destOrd="0" presId="urn:microsoft.com/office/officeart/2018/2/layout/IconVerticalSolidList"/>
    <dgm:cxn modelId="{4C8FADC5-9EE9-4C15-A31A-51693ED8302B}" type="presParOf" srcId="{BDDE295D-D150-4BAD-A62F-9A7B7A2BFC68}" destId="{46068F42-4102-4450-8B58-F34F00E505E7}" srcOrd="2" destOrd="0" presId="urn:microsoft.com/office/officeart/2018/2/layout/IconVerticalSolidList"/>
    <dgm:cxn modelId="{BB6E792B-B237-4E00-86C7-130FA81CF66F}" type="presParOf" srcId="{BDDE295D-D150-4BAD-A62F-9A7B7A2BFC68}" destId="{C532737B-3CC2-4C3A-B613-46463725D80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CE8F9A-439B-4D60-8EEF-CDA5A75DDDED}" type="doc">
      <dgm:prSet loTypeId="urn:microsoft.com/office/officeart/2018/2/layout/IconCircleList" loCatId="icon" qsTypeId="urn:microsoft.com/office/officeart/2005/8/quickstyle/simple1" qsCatId="simple" csTypeId="urn:microsoft.com/office/officeart/2018/5/colors/Iconchunking_neutralbg_accent5_2" csCatId="accent5" phldr="1"/>
      <dgm:spPr/>
      <dgm:t>
        <a:bodyPr/>
        <a:lstStyle/>
        <a:p>
          <a:endParaRPr lang="en-US"/>
        </a:p>
      </dgm:t>
    </dgm:pt>
    <dgm:pt modelId="{976E1EEB-6023-4AFA-8443-3D72B4115E71}">
      <dgm:prSet/>
      <dgm:spPr/>
      <dgm:t>
        <a:bodyPr/>
        <a:lstStyle/>
        <a:p>
          <a:r>
            <a:rPr lang="en-US" dirty="0">
              <a:solidFill>
                <a:srgbClr val="203864"/>
              </a:solidFill>
            </a:rPr>
            <a:t>What is the impact? </a:t>
          </a:r>
        </a:p>
      </dgm:t>
    </dgm:pt>
    <dgm:pt modelId="{C8D4CD8F-AC2E-4182-A87A-AFE31846B5B9}" type="parTrans" cxnId="{9CEDD5D5-0E02-4786-8BEE-9775768413C2}">
      <dgm:prSet/>
      <dgm:spPr/>
      <dgm:t>
        <a:bodyPr/>
        <a:lstStyle/>
        <a:p>
          <a:endParaRPr lang="en-US"/>
        </a:p>
      </dgm:t>
    </dgm:pt>
    <dgm:pt modelId="{6EA91B02-4055-4A70-AF91-1A5BE17BAC7E}" type="sibTrans" cxnId="{9CEDD5D5-0E02-4786-8BEE-9775768413C2}">
      <dgm:prSet/>
      <dgm:spPr/>
      <dgm:t>
        <a:bodyPr/>
        <a:lstStyle/>
        <a:p>
          <a:endParaRPr lang="en-US"/>
        </a:p>
      </dgm:t>
    </dgm:pt>
    <dgm:pt modelId="{5249AB59-4759-4A09-B80A-6D5FAA19647A}">
      <dgm:prSet/>
      <dgm:spPr/>
      <dgm:t>
        <a:bodyPr/>
        <a:lstStyle/>
        <a:p>
          <a:r>
            <a:rPr lang="en-US" dirty="0">
              <a:solidFill>
                <a:srgbClr val="203864"/>
              </a:solidFill>
            </a:rPr>
            <a:t>What is the level of concern?</a:t>
          </a:r>
        </a:p>
      </dgm:t>
    </dgm:pt>
    <dgm:pt modelId="{78B2DF76-9FA7-4D29-A26E-B6ECB7E931AB}" type="parTrans" cxnId="{444C6B2A-8772-45C2-9B6B-6D5B4D8766D6}">
      <dgm:prSet/>
      <dgm:spPr/>
      <dgm:t>
        <a:bodyPr/>
        <a:lstStyle/>
        <a:p>
          <a:endParaRPr lang="en-US"/>
        </a:p>
      </dgm:t>
    </dgm:pt>
    <dgm:pt modelId="{A158FB7A-C1C2-4A44-9309-8A47A87E3E16}" type="sibTrans" cxnId="{444C6B2A-8772-45C2-9B6B-6D5B4D8766D6}">
      <dgm:prSet/>
      <dgm:spPr/>
      <dgm:t>
        <a:bodyPr/>
        <a:lstStyle/>
        <a:p>
          <a:endParaRPr lang="en-US"/>
        </a:p>
      </dgm:t>
    </dgm:pt>
    <dgm:pt modelId="{776DABDE-69F1-433F-9E2D-601D4A19C3F0}">
      <dgm:prSet/>
      <dgm:spPr/>
      <dgm:t>
        <a:bodyPr/>
        <a:lstStyle/>
        <a:p>
          <a:r>
            <a:rPr lang="en-US" dirty="0">
              <a:solidFill>
                <a:srgbClr val="203864"/>
              </a:solidFill>
            </a:rPr>
            <a:t>Situational Awareness &amp; Need to Know </a:t>
          </a:r>
        </a:p>
      </dgm:t>
    </dgm:pt>
    <dgm:pt modelId="{1267BA7F-591F-40BA-B618-7B39F665ABA0}" type="parTrans" cxnId="{372B0DA2-EDD0-4A0D-86B0-422412419EAA}">
      <dgm:prSet/>
      <dgm:spPr/>
      <dgm:t>
        <a:bodyPr/>
        <a:lstStyle/>
        <a:p>
          <a:endParaRPr lang="en-US"/>
        </a:p>
      </dgm:t>
    </dgm:pt>
    <dgm:pt modelId="{FDB43270-2FFF-4640-9CE1-899F8110BF18}" type="sibTrans" cxnId="{372B0DA2-EDD0-4A0D-86B0-422412419EAA}">
      <dgm:prSet/>
      <dgm:spPr/>
      <dgm:t>
        <a:bodyPr/>
        <a:lstStyle/>
        <a:p>
          <a:endParaRPr lang="en-US"/>
        </a:p>
      </dgm:t>
    </dgm:pt>
    <dgm:pt modelId="{65467A48-65BE-4EC3-9860-8C186FF497C8}">
      <dgm:prSet phldr="0"/>
      <dgm:spPr/>
      <dgm:t>
        <a:bodyPr/>
        <a:lstStyle/>
        <a:p>
          <a:r>
            <a:rPr lang="en-US" dirty="0">
              <a:solidFill>
                <a:srgbClr val="203864"/>
              </a:solidFill>
              <a:latin typeface="+mn-lt"/>
            </a:rPr>
            <a:t>Balance of Laws &amp; Institutional Policy</a:t>
          </a:r>
        </a:p>
      </dgm:t>
    </dgm:pt>
    <dgm:pt modelId="{EF7E41DD-6686-436A-9B69-FA0C01201547}" type="parTrans" cxnId="{55ED952F-604E-421B-ACAB-94150C158FB8}">
      <dgm:prSet/>
      <dgm:spPr/>
      <dgm:t>
        <a:bodyPr/>
        <a:lstStyle/>
        <a:p>
          <a:endParaRPr lang="en-US"/>
        </a:p>
      </dgm:t>
    </dgm:pt>
    <dgm:pt modelId="{B4810E01-82B4-4E09-8CE2-260758A89FCE}" type="sibTrans" cxnId="{55ED952F-604E-421B-ACAB-94150C158FB8}">
      <dgm:prSet/>
      <dgm:spPr/>
      <dgm:t>
        <a:bodyPr/>
        <a:lstStyle/>
        <a:p>
          <a:endParaRPr lang="en-US"/>
        </a:p>
      </dgm:t>
    </dgm:pt>
    <dgm:pt modelId="{A92C414D-B57C-4636-A074-9CC3558080D2}" type="pres">
      <dgm:prSet presAssocID="{91CE8F9A-439B-4D60-8EEF-CDA5A75DDDED}" presName="root" presStyleCnt="0">
        <dgm:presLayoutVars>
          <dgm:dir/>
          <dgm:resizeHandles val="exact"/>
        </dgm:presLayoutVars>
      </dgm:prSet>
      <dgm:spPr/>
    </dgm:pt>
    <dgm:pt modelId="{169C9030-BACF-4FA1-858F-39A848DA8300}" type="pres">
      <dgm:prSet presAssocID="{91CE8F9A-439B-4D60-8EEF-CDA5A75DDDED}" presName="container" presStyleCnt="0">
        <dgm:presLayoutVars>
          <dgm:dir/>
          <dgm:resizeHandles val="exact"/>
        </dgm:presLayoutVars>
      </dgm:prSet>
      <dgm:spPr/>
    </dgm:pt>
    <dgm:pt modelId="{216DC88A-99E4-4E93-BFF8-89AACE3034B8}" type="pres">
      <dgm:prSet presAssocID="{976E1EEB-6023-4AFA-8443-3D72B4115E71}" presName="compNode" presStyleCnt="0"/>
      <dgm:spPr/>
    </dgm:pt>
    <dgm:pt modelId="{18EB4F18-4147-4BFD-9587-F0E288829E84}" type="pres">
      <dgm:prSet presAssocID="{976E1EEB-6023-4AFA-8443-3D72B4115E71}"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0A361CB-E958-4FC1-A249-04E079F38E74}" type="pres">
      <dgm:prSet presAssocID="{976E1EEB-6023-4AFA-8443-3D72B4115E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2ECA1563-32CC-4196-83AD-3680860E3A68}" type="pres">
      <dgm:prSet presAssocID="{976E1EEB-6023-4AFA-8443-3D72B4115E71}" presName="spaceRect" presStyleCnt="0"/>
      <dgm:spPr/>
    </dgm:pt>
    <dgm:pt modelId="{C35BB502-649E-4401-99F8-6B18257D01D9}" type="pres">
      <dgm:prSet presAssocID="{976E1EEB-6023-4AFA-8443-3D72B4115E71}" presName="textRect" presStyleLbl="revTx" presStyleIdx="0" presStyleCnt="4">
        <dgm:presLayoutVars>
          <dgm:chMax val="1"/>
          <dgm:chPref val="1"/>
        </dgm:presLayoutVars>
      </dgm:prSet>
      <dgm:spPr/>
    </dgm:pt>
    <dgm:pt modelId="{7CDF3B8F-5967-4D75-97C4-A59D2128A6FC}" type="pres">
      <dgm:prSet presAssocID="{6EA91B02-4055-4A70-AF91-1A5BE17BAC7E}" presName="sibTrans" presStyleLbl="sibTrans2D1" presStyleIdx="0" presStyleCnt="0"/>
      <dgm:spPr/>
    </dgm:pt>
    <dgm:pt modelId="{2245D874-F3CE-4206-A433-78BEE4FA5015}" type="pres">
      <dgm:prSet presAssocID="{5249AB59-4759-4A09-B80A-6D5FAA19647A}" presName="compNode" presStyleCnt="0"/>
      <dgm:spPr/>
    </dgm:pt>
    <dgm:pt modelId="{DF031E26-A793-414D-9BCB-4B67E1E2A841}" type="pres">
      <dgm:prSet presAssocID="{5249AB59-4759-4A09-B80A-6D5FAA19647A}" presName="icon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0E2FAA5-3D5D-4576-9B81-489EC0D9F7D9}" type="pres">
      <dgm:prSet presAssocID="{5249AB59-4759-4A09-B80A-6D5FAA1964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BA95E61-1B1C-4E3C-838B-A20FFB6FFDF4}" type="pres">
      <dgm:prSet presAssocID="{5249AB59-4759-4A09-B80A-6D5FAA19647A}" presName="spaceRect" presStyleCnt="0"/>
      <dgm:spPr/>
    </dgm:pt>
    <dgm:pt modelId="{CE25CABB-AE8B-4E73-86E6-83C803709EDA}" type="pres">
      <dgm:prSet presAssocID="{5249AB59-4759-4A09-B80A-6D5FAA19647A}" presName="textRect" presStyleLbl="revTx" presStyleIdx="1" presStyleCnt="4">
        <dgm:presLayoutVars>
          <dgm:chMax val="1"/>
          <dgm:chPref val="1"/>
        </dgm:presLayoutVars>
      </dgm:prSet>
      <dgm:spPr/>
    </dgm:pt>
    <dgm:pt modelId="{E73BFEA0-165F-4112-B9AB-BD74E55798FE}" type="pres">
      <dgm:prSet presAssocID="{A158FB7A-C1C2-4A44-9309-8A47A87E3E16}" presName="sibTrans" presStyleLbl="sibTrans2D1" presStyleIdx="0" presStyleCnt="0"/>
      <dgm:spPr/>
    </dgm:pt>
    <dgm:pt modelId="{3EC7D530-F5E8-48B7-A4D1-96728D41783B}" type="pres">
      <dgm:prSet presAssocID="{776DABDE-69F1-433F-9E2D-601D4A19C3F0}" presName="compNode" presStyleCnt="0"/>
      <dgm:spPr/>
    </dgm:pt>
    <dgm:pt modelId="{7E5763A1-3CCC-471F-AC0D-3D62DBAE31E5}" type="pres">
      <dgm:prSet presAssocID="{776DABDE-69F1-433F-9E2D-601D4A19C3F0}" presName="icon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494AD8B-A559-4932-9C9C-B33E93F0422C}" type="pres">
      <dgm:prSet presAssocID="{776DABDE-69F1-433F-9E2D-601D4A19C3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94D86BC-D74E-419F-8DDB-B1956332F0C6}" type="pres">
      <dgm:prSet presAssocID="{776DABDE-69F1-433F-9E2D-601D4A19C3F0}" presName="spaceRect" presStyleCnt="0"/>
      <dgm:spPr/>
    </dgm:pt>
    <dgm:pt modelId="{5758A014-760A-422B-8E8C-C586E26DF542}" type="pres">
      <dgm:prSet presAssocID="{776DABDE-69F1-433F-9E2D-601D4A19C3F0}" presName="textRect" presStyleLbl="revTx" presStyleIdx="2" presStyleCnt="4">
        <dgm:presLayoutVars>
          <dgm:chMax val="1"/>
          <dgm:chPref val="1"/>
        </dgm:presLayoutVars>
      </dgm:prSet>
      <dgm:spPr/>
    </dgm:pt>
    <dgm:pt modelId="{E95F74D9-AB20-4E4B-98C8-079F2C1EED15}" type="pres">
      <dgm:prSet presAssocID="{FDB43270-2FFF-4640-9CE1-899F8110BF18}" presName="sibTrans" presStyleLbl="sibTrans2D1" presStyleIdx="0" presStyleCnt="0"/>
      <dgm:spPr/>
    </dgm:pt>
    <dgm:pt modelId="{1E7A94FF-D469-4C9D-AAE2-B15355FF33CA}" type="pres">
      <dgm:prSet presAssocID="{65467A48-65BE-4EC3-9860-8C186FF497C8}" presName="compNode" presStyleCnt="0"/>
      <dgm:spPr/>
    </dgm:pt>
    <dgm:pt modelId="{64560D15-0085-4637-AF9B-91EAF0B93B07}" type="pres">
      <dgm:prSet presAssocID="{65467A48-65BE-4EC3-9860-8C186FF497C8}"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7A34C25-5383-4978-B9F9-7D4DBC9713A0}" type="pres">
      <dgm:prSet presAssocID="{65467A48-65BE-4EC3-9860-8C186FF497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352FF3E1-81B6-4004-9E64-AE0C04050BC8}" type="pres">
      <dgm:prSet presAssocID="{65467A48-65BE-4EC3-9860-8C186FF497C8}" presName="spaceRect" presStyleCnt="0"/>
      <dgm:spPr/>
    </dgm:pt>
    <dgm:pt modelId="{D458BBA1-9C57-4B04-A7D1-C2B1404D685B}" type="pres">
      <dgm:prSet presAssocID="{65467A48-65BE-4EC3-9860-8C186FF497C8}" presName="textRect" presStyleLbl="revTx" presStyleIdx="3" presStyleCnt="4">
        <dgm:presLayoutVars>
          <dgm:chMax val="1"/>
          <dgm:chPref val="1"/>
        </dgm:presLayoutVars>
      </dgm:prSet>
      <dgm:spPr/>
    </dgm:pt>
  </dgm:ptLst>
  <dgm:cxnLst>
    <dgm:cxn modelId="{444C6B2A-8772-45C2-9B6B-6D5B4D8766D6}" srcId="{91CE8F9A-439B-4D60-8EEF-CDA5A75DDDED}" destId="{5249AB59-4759-4A09-B80A-6D5FAA19647A}" srcOrd="1" destOrd="0" parTransId="{78B2DF76-9FA7-4D29-A26E-B6ECB7E931AB}" sibTransId="{A158FB7A-C1C2-4A44-9309-8A47A87E3E16}"/>
    <dgm:cxn modelId="{55ED952F-604E-421B-ACAB-94150C158FB8}" srcId="{91CE8F9A-439B-4D60-8EEF-CDA5A75DDDED}" destId="{65467A48-65BE-4EC3-9860-8C186FF497C8}" srcOrd="3" destOrd="0" parTransId="{EF7E41DD-6686-436A-9B69-FA0C01201547}" sibTransId="{B4810E01-82B4-4E09-8CE2-260758A89FCE}"/>
    <dgm:cxn modelId="{BDD5BF39-5079-4836-9622-D625AE269DEC}" type="presOf" srcId="{6EA91B02-4055-4A70-AF91-1A5BE17BAC7E}" destId="{7CDF3B8F-5967-4D75-97C4-A59D2128A6FC}" srcOrd="0" destOrd="0" presId="urn:microsoft.com/office/officeart/2018/2/layout/IconCircleList"/>
    <dgm:cxn modelId="{3E53D343-E9B6-405F-9015-04783332F5D9}" type="presOf" srcId="{65467A48-65BE-4EC3-9860-8C186FF497C8}" destId="{D458BBA1-9C57-4B04-A7D1-C2B1404D685B}" srcOrd="0" destOrd="0" presId="urn:microsoft.com/office/officeart/2018/2/layout/IconCircleList"/>
    <dgm:cxn modelId="{4854BC76-1E39-40D5-BB56-D713F83114E6}" type="presOf" srcId="{976E1EEB-6023-4AFA-8443-3D72B4115E71}" destId="{C35BB502-649E-4401-99F8-6B18257D01D9}" srcOrd="0" destOrd="0" presId="urn:microsoft.com/office/officeart/2018/2/layout/IconCircleList"/>
    <dgm:cxn modelId="{D098A27C-C614-4561-8D6D-A99033CD8396}" type="presOf" srcId="{FDB43270-2FFF-4640-9CE1-899F8110BF18}" destId="{E95F74D9-AB20-4E4B-98C8-079F2C1EED15}" srcOrd="0" destOrd="0" presId="urn:microsoft.com/office/officeart/2018/2/layout/IconCircleList"/>
    <dgm:cxn modelId="{AA406487-C838-41BB-B333-391CEFC39681}" type="presOf" srcId="{91CE8F9A-439B-4D60-8EEF-CDA5A75DDDED}" destId="{A92C414D-B57C-4636-A074-9CC3558080D2}" srcOrd="0" destOrd="0" presId="urn:microsoft.com/office/officeart/2018/2/layout/IconCircleList"/>
    <dgm:cxn modelId="{372B0DA2-EDD0-4A0D-86B0-422412419EAA}" srcId="{91CE8F9A-439B-4D60-8EEF-CDA5A75DDDED}" destId="{776DABDE-69F1-433F-9E2D-601D4A19C3F0}" srcOrd="2" destOrd="0" parTransId="{1267BA7F-591F-40BA-B618-7B39F665ABA0}" sibTransId="{FDB43270-2FFF-4640-9CE1-899F8110BF18}"/>
    <dgm:cxn modelId="{06B4CEBD-9EB4-4681-9BF8-20468D369692}" type="presOf" srcId="{A158FB7A-C1C2-4A44-9309-8A47A87E3E16}" destId="{E73BFEA0-165F-4112-B9AB-BD74E55798FE}" srcOrd="0" destOrd="0" presId="urn:microsoft.com/office/officeart/2018/2/layout/IconCircleList"/>
    <dgm:cxn modelId="{B960DAC0-2210-407D-8817-13B83F4AF100}" type="presOf" srcId="{776DABDE-69F1-433F-9E2D-601D4A19C3F0}" destId="{5758A014-760A-422B-8E8C-C586E26DF542}" srcOrd="0" destOrd="0" presId="urn:microsoft.com/office/officeart/2018/2/layout/IconCircleList"/>
    <dgm:cxn modelId="{9CEDD5D5-0E02-4786-8BEE-9775768413C2}" srcId="{91CE8F9A-439B-4D60-8EEF-CDA5A75DDDED}" destId="{976E1EEB-6023-4AFA-8443-3D72B4115E71}" srcOrd="0" destOrd="0" parTransId="{C8D4CD8F-AC2E-4182-A87A-AFE31846B5B9}" sibTransId="{6EA91B02-4055-4A70-AF91-1A5BE17BAC7E}"/>
    <dgm:cxn modelId="{EEF4BAF8-3854-471F-A2CE-FBEE0C1FED65}" type="presOf" srcId="{5249AB59-4759-4A09-B80A-6D5FAA19647A}" destId="{CE25CABB-AE8B-4E73-86E6-83C803709EDA}" srcOrd="0" destOrd="0" presId="urn:microsoft.com/office/officeart/2018/2/layout/IconCircleList"/>
    <dgm:cxn modelId="{590744BF-99AA-4155-9912-512AB68A6FB5}" type="presParOf" srcId="{A92C414D-B57C-4636-A074-9CC3558080D2}" destId="{169C9030-BACF-4FA1-858F-39A848DA8300}" srcOrd="0" destOrd="0" presId="urn:microsoft.com/office/officeart/2018/2/layout/IconCircleList"/>
    <dgm:cxn modelId="{E8237BF4-F85E-47A7-A8BC-D85388D28DD0}" type="presParOf" srcId="{169C9030-BACF-4FA1-858F-39A848DA8300}" destId="{216DC88A-99E4-4E93-BFF8-89AACE3034B8}" srcOrd="0" destOrd="0" presId="urn:microsoft.com/office/officeart/2018/2/layout/IconCircleList"/>
    <dgm:cxn modelId="{4066F111-4A66-4712-B9CC-91BBDD28EF52}" type="presParOf" srcId="{216DC88A-99E4-4E93-BFF8-89AACE3034B8}" destId="{18EB4F18-4147-4BFD-9587-F0E288829E84}" srcOrd="0" destOrd="0" presId="urn:microsoft.com/office/officeart/2018/2/layout/IconCircleList"/>
    <dgm:cxn modelId="{339ED21C-0A52-4E5E-AD3B-F933A16D9D6C}" type="presParOf" srcId="{216DC88A-99E4-4E93-BFF8-89AACE3034B8}" destId="{70A361CB-E958-4FC1-A249-04E079F38E74}" srcOrd="1" destOrd="0" presId="urn:microsoft.com/office/officeart/2018/2/layout/IconCircleList"/>
    <dgm:cxn modelId="{65CB8979-2C9E-4205-919B-47A6933AAF5C}" type="presParOf" srcId="{216DC88A-99E4-4E93-BFF8-89AACE3034B8}" destId="{2ECA1563-32CC-4196-83AD-3680860E3A68}" srcOrd="2" destOrd="0" presId="urn:microsoft.com/office/officeart/2018/2/layout/IconCircleList"/>
    <dgm:cxn modelId="{F5A2D1D7-7CF5-444E-BE83-18B21002DFA8}" type="presParOf" srcId="{216DC88A-99E4-4E93-BFF8-89AACE3034B8}" destId="{C35BB502-649E-4401-99F8-6B18257D01D9}" srcOrd="3" destOrd="0" presId="urn:microsoft.com/office/officeart/2018/2/layout/IconCircleList"/>
    <dgm:cxn modelId="{F26CF58C-44FA-48EA-8782-9C37824BF2C2}" type="presParOf" srcId="{169C9030-BACF-4FA1-858F-39A848DA8300}" destId="{7CDF3B8F-5967-4D75-97C4-A59D2128A6FC}" srcOrd="1" destOrd="0" presId="urn:microsoft.com/office/officeart/2018/2/layout/IconCircleList"/>
    <dgm:cxn modelId="{CF41C8CF-C449-4EF4-9ED8-4096330596F7}" type="presParOf" srcId="{169C9030-BACF-4FA1-858F-39A848DA8300}" destId="{2245D874-F3CE-4206-A433-78BEE4FA5015}" srcOrd="2" destOrd="0" presId="urn:microsoft.com/office/officeart/2018/2/layout/IconCircleList"/>
    <dgm:cxn modelId="{1CAF7CA6-5859-46A3-92FB-9B00A35332DE}" type="presParOf" srcId="{2245D874-F3CE-4206-A433-78BEE4FA5015}" destId="{DF031E26-A793-414D-9BCB-4B67E1E2A841}" srcOrd="0" destOrd="0" presId="urn:microsoft.com/office/officeart/2018/2/layout/IconCircleList"/>
    <dgm:cxn modelId="{0036130E-56CA-47C1-95DF-A30FA152E295}" type="presParOf" srcId="{2245D874-F3CE-4206-A433-78BEE4FA5015}" destId="{F0E2FAA5-3D5D-4576-9B81-489EC0D9F7D9}" srcOrd="1" destOrd="0" presId="urn:microsoft.com/office/officeart/2018/2/layout/IconCircleList"/>
    <dgm:cxn modelId="{55BDC599-986A-45F0-95D7-8E9FBCB7BAC1}" type="presParOf" srcId="{2245D874-F3CE-4206-A433-78BEE4FA5015}" destId="{7BA95E61-1B1C-4E3C-838B-A20FFB6FFDF4}" srcOrd="2" destOrd="0" presId="urn:microsoft.com/office/officeart/2018/2/layout/IconCircleList"/>
    <dgm:cxn modelId="{77AD8BD9-F97C-463E-9F6C-623A939185CC}" type="presParOf" srcId="{2245D874-F3CE-4206-A433-78BEE4FA5015}" destId="{CE25CABB-AE8B-4E73-86E6-83C803709EDA}" srcOrd="3" destOrd="0" presId="urn:microsoft.com/office/officeart/2018/2/layout/IconCircleList"/>
    <dgm:cxn modelId="{6CFE3D52-6487-4CC3-8DA5-E7AB6864FF05}" type="presParOf" srcId="{169C9030-BACF-4FA1-858F-39A848DA8300}" destId="{E73BFEA0-165F-4112-B9AB-BD74E55798FE}" srcOrd="3" destOrd="0" presId="urn:microsoft.com/office/officeart/2018/2/layout/IconCircleList"/>
    <dgm:cxn modelId="{D65EECE4-E7CF-42DA-9F0A-405EC733756B}" type="presParOf" srcId="{169C9030-BACF-4FA1-858F-39A848DA8300}" destId="{3EC7D530-F5E8-48B7-A4D1-96728D41783B}" srcOrd="4" destOrd="0" presId="urn:microsoft.com/office/officeart/2018/2/layout/IconCircleList"/>
    <dgm:cxn modelId="{FFAD489A-3DC3-489E-A1E8-F3DAD514CD0C}" type="presParOf" srcId="{3EC7D530-F5E8-48B7-A4D1-96728D41783B}" destId="{7E5763A1-3CCC-471F-AC0D-3D62DBAE31E5}" srcOrd="0" destOrd="0" presId="urn:microsoft.com/office/officeart/2018/2/layout/IconCircleList"/>
    <dgm:cxn modelId="{8543ECFF-D39F-4636-B569-DEC9047FA362}" type="presParOf" srcId="{3EC7D530-F5E8-48B7-A4D1-96728D41783B}" destId="{9494AD8B-A559-4932-9C9C-B33E93F0422C}" srcOrd="1" destOrd="0" presId="urn:microsoft.com/office/officeart/2018/2/layout/IconCircleList"/>
    <dgm:cxn modelId="{D4EFCFAE-41CE-478B-A59B-EBAAF0644B3E}" type="presParOf" srcId="{3EC7D530-F5E8-48B7-A4D1-96728D41783B}" destId="{294D86BC-D74E-419F-8DDB-B1956332F0C6}" srcOrd="2" destOrd="0" presId="urn:microsoft.com/office/officeart/2018/2/layout/IconCircleList"/>
    <dgm:cxn modelId="{680E4907-FED5-43CF-B782-2B53CE350C88}" type="presParOf" srcId="{3EC7D530-F5E8-48B7-A4D1-96728D41783B}" destId="{5758A014-760A-422B-8E8C-C586E26DF542}" srcOrd="3" destOrd="0" presId="urn:microsoft.com/office/officeart/2018/2/layout/IconCircleList"/>
    <dgm:cxn modelId="{1BF2FCEA-4536-4D9F-863C-DCD0C6F79CDF}" type="presParOf" srcId="{169C9030-BACF-4FA1-858F-39A848DA8300}" destId="{E95F74D9-AB20-4E4B-98C8-079F2C1EED15}" srcOrd="5" destOrd="0" presId="urn:microsoft.com/office/officeart/2018/2/layout/IconCircleList"/>
    <dgm:cxn modelId="{CE84615C-8B32-4AE8-B48A-3BFF10204493}" type="presParOf" srcId="{169C9030-BACF-4FA1-858F-39A848DA8300}" destId="{1E7A94FF-D469-4C9D-AAE2-B15355FF33CA}" srcOrd="6" destOrd="0" presId="urn:microsoft.com/office/officeart/2018/2/layout/IconCircleList"/>
    <dgm:cxn modelId="{39E18817-4CE2-4576-85B5-758BE592CFF5}" type="presParOf" srcId="{1E7A94FF-D469-4C9D-AAE2-B15355FF33CA}" destId="{64560D15-0085-4637-AF9B-91EAF0B93B07}" srcOrd="0" destOrd="0" presId="urn:microsoft.com/office/officeart/2018/2/layout/IconCircleList"/>
    <dgm:cxn modelId="{D2C5E1A8-3B81-486E-858C-C99842A1F9C4}" type="presParOf" srcId="{1E7A94FF-D469-4C9D-AAE2-B15355FF33CA}" destId="{F7A34C25-5383-4978-B9F9-7D4DBC9713A0}" srcOrd="1" destOrd="0" presId="urn:microsoft.com/office/officeart/2018/2/layout/IconCircleList"/>
    <dgm:cxn modelId="{64C03AB5-6CF7-4A02-A75D-666C27DDFF71}" type="presParOf" srcId="{1E7A94FF-D469-4C9D-AAE2-B15355FF33CA}" destId="{352FF3E1-81B6-4004-9E64-AE0C04050BC8}" srcOrd="2" destOrd="0" presId="urn:microsoft.com/office/officeart/2018/2/layout/IconCircleList"/>
    <dgm:cxn modelId="{4E1A700C-EF54-402D-9BA0-5B482D037DA8}" type="presParOf" srcId="{1E7A94FF-D469-4C9D-AAE2-B15355FF33CA}" destId="{D458BBA1-9C57-4B04-A7D1-C2B1404D685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5086BB-1EA8-4DB5-ADFB-C0847F827F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C9C813-B296-4976-8647-33D1DCBB11B0}">
      <dgm:prSet/>
      <dgm:spPr/>
      <dgm:t>
        <a:bodyPr/>
        <a:lstStyle/>
        <a:p>
          <a:pPr>
            <a:lnSpc>
              <a:spcPct val="100000"/>
            </a:lnSpc>
          </a:pPr>
          <a:r>
            <a:rPr lang="en-US"/>
            <a:t>Referral to University and/or Community Resources </a:t>
          </a:r>
        </a:p>
      </dgm:t>
    </dgm:pt>
    <dgm:pt modelId="{3ED06377-B7C4-46E5-9688-F7DD17996CBC}" type="parTrans" cxnId="{485564A6-0FE2-4896-9DFB-BA7EECF9A694}">
      <dgm:prSet/>
      <dgm:spPr/>
      <dgm:t>
        <a:bodyPr/>
        <a:lstStyle/>
        <a:p>
          <a:endParaRPr lang="en-US"/>
        </a:p>
      </dgm:t>
    </dgm:pt>
    <dgm:pt modelId="{C1C27EF9-F019-4399-A871-E352BBB59677}" type="sibTrans" cxnId="{485564A6-0FE2-4896-9DFB-BA7EECF9A694}">
      <dgm:prSet/>
      <dgm:spPr/>
      <dgm:t>
        <a:bodyPr/>
        <a:lstStyle/>
        <a:p>
          <a:endParaRPr lang="en-US"/>
        </a:p>
      </dgm:t>
    </dgm:pt>
    <dgm:pt modelId="{BD2910B3-941A-4338-8833-8255F31D86A6}">
      <dgm:prSet/>
      <dgm:spPr/>
      <dgm:t>
        <a:bodyPr/>
        <a:lstStyle/>
        <a:p>
          <a:pPr>
            <a:lnSpc>
              <a:spcPct val="100000"/>
            </a:lnSpc>
          </a:pPr>
          <a:r>
            <a:rPr lang="en-US"/>
            <a:t>Emergency Funding</a:t>
          </a:r>
        </a:p>
      </dgm:t>
    </dgm:pt>
    <dgm:pt modelId="{D1B350F9-CA15-4659-949F-BE09DB51E292}" type="parTrans" cxnId="{06B86946-8859-4071-B27D-B1D6BF9C4166}">
      <dgm:prSet/>
      <dgm:spPr/>
      <dgm:t>
        <a:bodyPr/>
        <a:lstStyle/>
        <a:p>
          <a:endParaRPr lang="en-US"/>
        </a:p>
      </dgm:t>
    </dgm:pt>
    <dgm:pt modelId="{E8DF8000-B2FC-44C2-BCEB-54061D121F60}" type="sibTrans" cxnId="{06B86946-8859-4071-B27D-B1D6BF9C4166}">
      <dgm:prSet/>
      <dgm:spPr/>
      <dgm:t>
        <a:bodyPr/>
        <a:lstStyle/>
        <a:p>
          <a:endParaRPr lang="en-US"/>
        </a:p>
      </dgm:t>
    </dgm:pt>
    <dgm:pt modelId="{164123A4-13BC-4746-9FC4-6EC197D5EA1B}">
      <dgm:prSet/>
      <dgm:spPr/>
      <dgm:t>
        <a:bodyPr/>
        <a:lstStyle/>
        <a:p>
          <a:pPr>
            <a:lnSpc>
              <a:spcPct val="100000"/>
            </a:lnSpc>
          </a:pPr>
          <a:r>
            <a:rPr lang="en-US"/>
            <a:t>Withdrawals</a:t>
          </a:r>
        </a:p>
      </dgm:t>
    </dgm:pt>
    <dgm:pt modelId="{B25E8C81-8E25-4CE2-9A27-D7B73309E4E2}" type="parTrans" cxnId="{B510EED5-1D22-4915-B579-A4ECFF6FB3B1}">
      <dgm:prSet/>
      <dgm:spPr/>
      <dgm:t>
        <a:bodyPr/>
        <a:lstStyle/>
        <a:p>
          <a:endParaRPr lang="en-US"/>
        </a:p>
      </dgm:t>
    </dgm:pt>
    <dgm:pt modelId="{8EC21D68-3019-4950-A4C5-59F5C65DEBE2}" type="sibTrans" cxnId="{B510EED5-1D22-4915-B579-A4ECFF6FB3B1}">
      <dgm:prSet/>
      <dgm:spPr/>
      <dgm:t>
        <a:bodyPr/>
        <a:lstStyle/>
        <a:p>
          <a:endParaRPr lang="en-US"/>
        </a:p>
      </dgm:t>
    </dgm:pt>
    <dgm:pt modelId="{3A7B9C28-17D5-48B9-BDA8-E88A56E1B125}">
      <dgm:prSet/>
      <dgm:spPr/>
      <dgm:t>
        <a:bodyPr/>
        <a:lstStyle/>
        <a:p>
          <a:pPr>
            <a:lnSpc>
              <a:spcPct val="100000"/>
            </a:lnSpc>
          </a:pPr>
          <a:r>
            <a:rPr lang="en-US"/>
            <a:t>Mandatory Leave</a:t>
          </a:r>
          <a:endParaRPr lang="en-US">
            <a:latin typeface="Calibri Light" panose="020F0302020204030204"/>
            <a:cs typeface="Calibri Light" panose="020F0302020204030204"/>
          </a:endParaRPr>
        </a:p>
      </dgm:t>
    </dgm:pt>
    <dgm:pt modelId="{B1336826-2A2E-4261-8762-D61B26A4F0B3}" type="parTrans" cxnId="{A943044A-F88E-4C65-BD3B-02FF62015B24}">
      <dgm:prSet/>
      <dgm:spPr/>
      <dgm:t>
        <a:bodyPr/>
        <a:lstStyle/>
        <a:p>
          <a:endParaRPr lang="en-US"/>
        </a:p>
      </dgm:t>
    </dgm:pt>
    <dgm:pt modelId="{D2552CEE-4952-43FF-843A-14EEA3C7DEFC}" type="sibTrans" cxnId="{A943044A-F88E-4C65-BD3B-02FF62015B24}">
      <dgm:prSet/>
      <dgm:spPr/>
      <dgm:t>
        <a:bodyPr/>
        <a:lstStyle/>
        <a:p>
          <a:endParaRPr lang="en-US"/>
        </a:p>
      </dgm:t>
    </dgm:pt>
    <dgm:pt modelId="{E299C603-4F97-4A77-80B1-DF42ED808BB4}">
      <dgm:prSet phldr="0"/>
      <dgm:spPr/>
      <dgm:t>
        <a:bodyPr/>
        <a:lstStyle/>
        <a:p>
          <a:pPr>
            <a:lnSpc>
              <a:spcPct val="100000"/>
            </a:lnSpc>
          </a:pPr>
          <a:r>
            <a:rPr lang="en-US"/>
            <a:t>Care</a:t>
          </a:r>
          <a:r>
            <a:rPr lang="en-US" b="0" i="0" u="none" strike="noStrike" cap="none" baseline="0" noProof="0"/>
            <a:t> </a:t>
          </a:r>
          <a:r>
            <a:rPr lang="en-US"/>
            <a:t>Outreach </a:t>
          </a:r>
        </a:p>
      </dgm:t>
    </dgm:pt>
    <dgm:pt modelId="{A03BA809-75A1-4FF1-9326-89F433E06BF9}" type="parTrans" cxnId="{65EC9FB7-6008-4C20-B1E4-CA40EFAD403E}">
      <dgm:prSet/>
      <dgm:spPr/>
      <dgm:t>
        <a:bodyPr/>
        <a:lstStyle/>
        <a:p>
          <a:endParaRPr lang="en-US"/>
        </a:p>
      </dgm:t>
    </dgm:pt>
    <dgm:pt modelId="{2F9E710B-96D4-49FB-82E0-A640193460DA}" type="sibTrans" cxnId="{65EC9FB7-6008-4C20-B1E4-CA40EFAD403E}">
      <dgm:prSet/>
      <dgm:spPr/>
      <dgm:t>
        <a:bodyPr/>
        <a:lstStyle/>
        <a:p>
          <a:endParaRPr lang="en-US"/>
        </a:p>
      </dgm:t>
    </dgm:pt>
    <dgm:pt modelId="{E36CB62E-45B2-40C8-B548-6BD144DCFDD8}">
      <dgm:prSet phldr="0"/>
      <dgm:spPr/>
      <dgm:t>
        <a:bodyPr/>
        <a:lstStyle/>
        <a:p>
          <a:pPr>
            <a:lnSpc>
              <a:spcPct val="100000"/>
            </a:lnSpc>
          </a:pPr>
          <a:r>
            <a:rPr lang="en-US"/>
            <a:t>Administrative Care Meeting</a:t>
          </a:r>
        </a:p>
      </dgm:t>
    </dgm:pt>
    <dgm:pt modelId="{496B7A18-7E57-4C96-8C9E-A37AF80E5956}" type="parTrans" cxnId="{DED93874-C4E6-406D-8394-94F37DA31F55}">
      <dgm:prSet/>
      <dgm:spPr/>
      <dgm:t>
        <a:bodyPr/>
        <a:lstStyle/>
        <a:p>
          <a:endParaRPr lang="en-US"/>
        </a:p>
      </dgm:t>
    </dgm:pt>
    <dgm:pt modelId="{256636BF-AC00-498E-8E63-9BE2941843D0}" type="sibTrans" cxnId="{DED93874-C4E6-406D-8394-94F37DA31F55}">
      <dgm:prSet/>
      <dgm:spPr/>
      <dgm:t>
        <a:bodyPr/>
        <a:lstStyle/>
        <a:p>
          <a:endParaRPr lang="en-US"/>
        </a:p>
      </dgm:t>
    </dgm:pt>
    <dgm:pt modelId="{4D220D56-DC94-48CB-92A3-588F9F27D37A}">
      <dgm:prSet phldr="0"/>
      <dgm:spPr/>
      <dgm:t>
        <a:bodyPr/>
        <a:lstStyle/>
        <a:p>
          <a:pPr>
            <a:lnSpc>
              <a:spcPct val="100000"/>
            </a:lnSpc>
          </a:pPr>
          <a:r>
            <a:rPr lang="en-US"/>
            <a:t>Supportive Academic Measures </a:t>
          </a:r>
        </a:p>
      </dgm:t>
    </dgm:pt>
    <dgm:pt modelId="{07FD525B-B343-48F8-BC90-C84B5D217A2E}" type="parTrans" cxnId="{53F5CC40-F292-49E5-BE98-A64267D266F9}">
      <dgm:prSet/>
      <dgm:spPr/>
      <dgm:t>
        <a:bodyPr/>
        <a:lstStyle/>
        <a:p>
          <a:endParaRPr lang="en-US"/>
        </a:p>
      </dgm:t>
    </dgm:pt>
    <dgm:pt modelId="{2A9F3DCE-2073-43EE-AE1F-C478A93FC18A}" type="sibTrans" cxnId="{53F5CC40-F292-49E5-BE98-A64267D266F9}">
      <dgm:prSet/>
      <dgm:spPr/>
      <dgm:t>
        <a:bodyPr/>
        <a:lstStyle/>
        <a:p>
          <a:endParaRPr lang="en-US"/>
        </a:p>
      </dgm:t>
    </dgm:pt>
    <dgm:pt modelId="{BE014BDC-2DF5-4F7C-A439-A4AB6222B123}">
      <dgm:prSet phldr="0"/>
      <dgm:spPr/>
      <dgm:t>
        <a:bodyPr/>
        <a:lstStyle/>
        <a:p>
          <a:pPr>
            <a:lnSpc>
              <a:spcPct val="100000"/>
            </a:lnSpc>
          </a:pPr>
          <a:r>
            <a:rPr lang="en-US"/>
            <a:t>Emergency Contact Notification </a:t>
          </a:r>
        </a:p>
      </dgm:t>
    </dgm:pt>
    <dgm:pt modelId="{0801F0A6-3AFC-41DE-B6F6-170E10960BA9}" type="parTrans" cxnId="{7808875C-871C-4016-9CFD-A090BBE8B3BC}">
      <dgm:prSet/>
      <dgm:spPr/>
      <dgm:t>
        <a:bodyPr/>
        <a:lstStyle/>
        <a:p>
          <a:endParaRPr lang="en-US"/>
        </a:p>
      </dgm:t>
    </dgm:pt>
    <dgm:pt modelId="{2FC0A898-4D57-48D7-B109-BDD0A8AFE151}" type="sibTrans" cxnId="{7808875C-871C-4016-9CFD-A090BBE8B3BC}">
      <dgm:prSet/>
      <dgm:spPr/>
      <dgm:t>
        <a:bodyPr/>
        <a:lstStyle/>
        <a:p>
          <a:endParaRPr lang="en-US"/>
        </a:p>
      </dgm:t>
    </dgm:pt>
    <dgm:pt modelId="{43EEE080-A270-48D1-B453-4D4DD65215BF}">
      <dgm:prSet phldr="0"/>
      <dgm:spPr/>
      <dgm:t>
        <a:bodyPr/>
        <a:lstStyle/>
        <a:p>
          <a:pPr>
            <a:lnSpc>
              <a:spcPct val="100000"/>
            </a:lnSpc>
          </a:pPr>
          <a:r>
            <a:rPr lang="en-US"/>
            <a:t>Welfare Check </a:t>
          </a:r>
        </a:p>
      </dgm:t>
    </dgm:pt>
    <dgm:pt modelId="{5DA87D33-05B3-406D-A53A-4043AFA4448C}" type="parTrans" cxnId="{87A31C0B-C1CA-49EA-82F9-EBEFFA418812}">
      <dgm:prSet/>
      <dgm:spPr/>
      <dgm:t>
        <a:bodyPr/>
        <a:lstStyle/>
        <a:p>
          <a:endParaRPr lang="en-US"/>
        </a:p>
      </dgm:t>
    </dgm:pt>
    <dgm:pt modelId="{9F2C9B29-47FA-459E-BF7C-DAC61E56D282}" type="sibTrans" cxnId="{87A31C0B-C1CA-49EA-82F9-EBEFFA418812}">
      <dgm:prSet/>
      <dgm:spPr/>
      <dgm:t>
        <a:bodyPr/>
        <a:lstStyle/>
        <a:p>
          <a:endParaRPr lang="en-US"/>
        </a:p>
      </dgm:t>
    </dgm:pt>
    <dgm:pt modelId="{CCC58D07-C0A9-4CFE-88A2-CFA4407B5962}" type="pres">
      <dgm:prSet presAssocID="{085086BB-1EA8-4DB5-ADFB-C0847F827F94}" presName="root" presStyleCnt="0">
        <dgm:presLayoutVars>
          <dgm:dir/>
          <dgm:resizeHandles val="exact"/>
        </dgm:presLayoutVars>
      </dgm:prSet>
      <dgm:spPr/>
    </dgm:pt>
    <dgm:pt modelId="{28442022-52F7-4315-A21A-2C837C1980F0}" type="pres">
      <dgm:prSet presAssocID="{E299C603-4F97-4A77-80B1-DF42ED808BB4}" presName="compNode" presStyleCnt="0"/>
      <dgm:spPr/>
    </dgm:pt>
    <dgm:pt modelId="{9436928A-9E0A-4A82-9E51-D7DB2FB99765}" type="pres">
      <dgm:prSet presAssocID="{E299C603-4F97-4A77-80B1-DF42ED808BB4}" presName="bgRect" presStyleLbl="bgShp" presStyleIdx="0" presStyleCnt="9"/>
      <dgm:spPr/>
    </dgm:pt>
    <dgm:pt modelId="{C8B73639-C378-4D25-9F6A-0DC0283C0F17}" type="pres">
      <dgm:prSet presAssocID="{E299C603-4F97-4A77-80B1-DF42ED808BB4}" presName="iconRect" presStyleLbl="node1" presStyleIdx="0" presStyleCnt="9"/>
      <dgm:spPr/>
    </dgm:pt>
    <dgm:pt modelId="{908BAB37-9074-4E6A-9DF6-D4BA3FEC27B8}" type="pres">
      <dgm:prSet presAssocID="{E299C603-4F97-4A77-80B1-DF42ED808BB4}" presName="spaceRect" presStyleCnt="0"/>
      <dgm:spPr/>
    </dgm:pt>
    <dgm:pt modelId="{BF13057C-B54D-4B8A-BD7F-80871B29AFEC}" type="pres">
      <dgm:prSet presAssocID="{E299C603-4F97-4A77-80B1-DF42ED808BB4}" presName="parTx" presStyleLbl="revTx" presStyleIdx="0" presStyleCnt="9">
        <dgm:presLayoutVars>
          <dgm:chMax val="0"/>
          <dgm:chPref val="0"/>
        </dgm:presLayoutVars>
      </dgm:prSet>
      <dgm:spPr/>
    </dgm:pt>
    <dgm:pt modelId="{D17CFA7A-E3AB-45B7-A399-65C7A3A451EB}" type="pres">
      <dgm:prSet presAssocID="{2F9E710B-96D4-49FB-82E0-A640193460DA}" presName="sibTrans" presStyleCnt="0"/>
      <dgm:spPr/>
    </dgm:pt>
    <dgm:pt modelId="{0BF529E4-FDBB-4AD6-A26E-FCFD053E5F09}" type="pres">
      <dgm:prSet presAssocID="{13C9C813-B296-4976-8647-33D1DCBB11B0}" presName="compNode" presStyleCnt="0"/>
      <dgm:spPr/>
    </dgm:pt>
    <dgm:pt modelId="{8BC6C76E-BEC8-48C2-A9D1-62EFBB483395}" type="pres">
      <dgm:prSet presAssocID="{13C9C813-B296-4976-8647-33D1DCBB11B0}" presName="bgRect" presStyleLbl="bgShp" presStyleIdx="1" presStyleCnt="9"/>
      <dgm:spPr/>
    </dgm:pt>
    <dgm:pt modelId="{AE9A303E-54B3-4540-9CE9-F334FB26791C}" type="pres">
      <dgm:prSet presAssocID="{13C9C813-B296-4976-8647-33D1DCBB11B0}" presName="iconRect" presStyleLbl="node1" presStyleIdx="1"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66FE3820-75D0-4A3E-AFD9-39E5FC400349}" type="pres">
      <dgm:prSet presAssocID="{13C9C813-B296-4976-8647-33D1DCBB11B0}" presName="spaceRect" presStyleCnt="0"/>
      <dgm:spPr/>
    </dgm:pt>
    <dgm:pt modelId="{126DD4A5-2975-4E74-9FAD-035176F3B67B}" type="pres">
      <dgm:prSet presAssocID="{13C9C813-B296-4976-8647-33D1DCBB11B0}" presName="parTx" presStyleLbl="revTx" presStyleIdx="1" presStyleCnt="9">
        <dgm:presLayoutVars>
          <dgm:chMax val="0"/>
          <dgm:chPref val="0"/>
        </dgm:presLayoutVars>
      </dgm:prSet>
      <dgm:spPr/>
    </dgm:pt>
    <dgm:pt modelId="{1EC8A88B-4422-4C84-BFF8-F68BE40A8A57}" type="pres">
      <dgm:prSet presAssocID="{C1C27EF9-F019-4399-A871-E352BBB59677}" presName="sibTrans" presStyleCnt="0"/>
      <dgm:spPr/>
    </dgm:pt>
    <dgm:pt modelId="{2CCA4243-0D43-4AFB-9960-C1D2B9698CE0}" type="pres">
      <dgm:prSet presAssocID="{E36CB62E-45B2-40C8-B548-6BD144DCFDD8}" presName="compNode" presStyleCnt="0"/>
      <dgm:spPr/>
    </dgm:pt>
    <dgm:pt modelId="{B83A216B-0A0C-4FFB-B01B-19FB9F0B768E}" type="pres">
      <dgm:prSet presAssocID="{E36CB62E-45B2-40C8-B548-6BD144DCFDD8}" presName="bgRect" presStyleLbl="bgShp" presStyleIdx="2" presStyleCnt="9"/>
      <dgm:spPr/>
    </dgm:pt>
    <dgm:pt modelId="{D7B82AF0-1299-4306-8A3F-59A6AC491F2F}" type="pres">
      <dgm:prSet presAssocID="{E36CB62E-45B2-40C8-B548-6BD144DCFDD8}" presName="iconRect" presStyleLbl="node1" presStyleIdx="2" presStyleCnt="9"/>
      <dgm:spPr/>
    </dgm:pt>
    <dgm:pt modelId="{F30B9F6A-24DB-441C-B1E5-DC43F542B2DF}" type="pres">
      <dgm:prSet presAssocID="{E36CB62E-45B2-40C8-B548-6BD144DCFDD8}" presName="spaceRect" presStyleCnt="0"/>
      <dgm:spPr/>
    </dgm:pt>
    <dgm:pt modelId="{A73A79EA-6DAD-42EC-9DFA-02A90A57611F}" type="pres">
      <dgm:prSet presAssocID="{E36CB62E-45B2-40C8-B548-6BD144DCFDD8}" presName="parTx" presStyleLbl="revTx" presStyleIdx="2" presStyleCnt="9">
        <dgm:presLayoutVars>
          <dgm:chMax val="0"/>
          <dgm:chPref val="0"/>
        </dgm:presLayoutVars>
      </dgm:prSet>
      <dgm:spPr/>
    </dgm:pt>
    <dgm:pt modelId="{01FF8DE3-BD51-4BA6-938F-325D900497E7}" type="pres">
      <dgm:prSet presAssocID="{256636BF-AC00-498E-8E63-9BE2941843D0}" presName="sibTrans" presStyleCnt="0"/>
      <dgm:spPr/>
    </dgm:pt>
    <dgm:pt modelId="{7DF2A3A9-4141-40D9-B293-3F70EBF234A7}" type="pres">
      <dgm:prSet presAssocID="{4D220D56-DC94-48CB-92A3-588F9F27D37A}" presName="compNode" presStyleCnt="0"/>
      <dgm:spPr/>
    </dgm:pt>
    <dgm:pt modelId="{293918B3-AE60-49F1-A4A6-2966EE93FFD4}" type="pres">
      <dgm:prSet presAssocID="{4D220D56-DC94-48CB-92A3-588F9F27D37A}" presName="bgRect" presStyleLbl="bgShp" presStyleIdx="3" presStyleCnt="9"/>
      <dgm:spPr/>
    </dgm:pt>
    <dgm:pt modelId="{35F0D5D4-30F6-4393-84F4-3139CFB1B640}" type="pres">
      <dgm:prSet presAssocID="{4D220D56-DC94-48CB-92A3-588F9F27D37A}" presName="iconRect" presStyleLbl="node1" presStyleIdx="3" presStyleCnt="9"/>
      <dgm:spPr/>
    </dgm:pt>
    <dgm:pt modelId="{BE7D96D7-E5B3-4BBA-BCD9-05DD816ADE2C}" type="pres">
      <dgm:prSet presAssocID="{4D220D56-DC94-48CB-92A3-588F9F27D37A}" presName="spaceRect" presStyleCnt="0"/>
      <dgm:spPr/>
    </dgm:pt>
    <dgm:pt modelId="{543BD7DA-A6EB-4FE2-AE21-D0EDD0EB1318}" type="pres">
      <dgm:prSet presAssocID="{4D220D56-DC94-48CB-92A3-588F9F27D37A}" presName="parTx" presStyleLbl="revTx" presStyleIdx="3" presStyleCnt="9">
        <dgm:presLayoutVars>
          <dgm:chMax val="0"/>
          <dgm:chPref val="0"/>
        </dgm:presLayoutVars>
      </dgm:prSet>
      <dgm:spPr/>
    </dgm:pt>
    <dgm:pt modelId="{9AE8ECAA-E415-4DF6-AD51-19742FD25BD4}" type="pres">
      <dgm:prSet presAssocID="{2A9F3DCE-2073-43EE-AE1F-C478A93FC18A}" presName="sibTrans" presStyleCnt="0"/>
      <dgm:spPr/>
    </dgm:pt>
    <dgm:pt modelId="{693775F7-4889-4E15-A65A-B9FB5BAE6DE2}" type="pres">
      <dgm:prSet presAssocID="{BE014BDC-2DF5-4F7C-A439-A4AB6222B123}" presName="compNode" presStyleCnt="0"/>
      <dgm:spPr/>
    </dgm:pt>
    <dgm:pt modelId="{45A06836-9667-4A8D-89EB-6BA5DBD5C488}" type="pres">
      <dgm:prSet presAssocID="{BE014BDC-2DF5-4F7C-A439-A4AB6222B123}" presName="bgRect" presStyleLbl="bgShp" presStyleIdx="4" presStyleCnt="9"/>
      <dgm:spPr/>
    </dgm:pt>
    <dgm:pt modelId="{DC2FB5B5-A63E-4C94-A01E-4F99C134B166}" type="pres">
      <dgm:prSet presAssocID="{BE014BDC-2DF5-4F7C-A439-A4AB6222B123}" presName="iconRect" presStyleLbl="node1" presStyleIdx="4" presStyleCnt="9"/>
      <dgm:spPr/>
    </dgm:pt>
    <dgm:pt modelId="{8B417BD9-DD72-4572-B7D8-3F4BA5EBF63D}" type="pres">
      <dgm:prSet presAssocID="{BE014BDC-2DF5-4F7C-A439-A4AB6222B123}" presName="spaceRect" presStyleCnt="0"/>
      <dgm:spPr/>
    </dgm:pt>
    <dgm:pt modelId="{D250F254-EAA9-4485-891B-D70C7D04BF71}" type="pres">
      <dgm:prSet presAssocID="{BE014BDC-2DF5-4F7C-A439-A4AB6222B123}" presName="parTx" presStyleLbl="revTx" presStyleIdx="4" presStyleCnt="9">
        <dgm:presLayoutVars>
          <dgm:chMax val="0"/>
          <dgm:chPref val="0"/>
        </dgm:presLayoutVars>
      </dgm:prSet>
      <dgm:spPr/>
    </dgm:pt>
    <dgm:pt modelId="{42368E82-4D98-4B00-BFCD-A6B15AFF7A0C}" type="pres">
      <dgm:prSet presAssocID="{2FC0A898-4D57-48D7-B109-BDD0A8AFE151}" presName="sibTrans" presStyleCnt="0"/>
      <dgm:spPr/>
    </dgm:pt>
    <dgm:pt modelId="{218005B1-7AFF-4607-B578-4256ABF890E8}" type="pres">
      <dgm:prSet presAssocID="{43EEE080-A270-48D1-B453-4D4DD65215BF}" presName="compNode" presStyleCnt="0"/>
      <dgm:spPr/>
    </dgm:pt>
    <dgm:pt modelId="{52C63C2A-714C-488F-A7D9-F15BD14981C1}" type="pres">
      <dgm:prSet presAssocID="{43EEE080-A270-48D1-B453-4D4DD65215BF}" presName="bgRect" presStyleLbl="bgShp" presStyleIdx="5" presStyleCnt="9"/>
      <dgm:spPr/>
    </dgm:pt>
    <dgm:pt modelId="{BC9658B5-7BAB-4DAC-8412-7B9565D0808A}" type="pres">
      <dgm:prSet presAssocID="{43EEE080-A270-48D1-B453-4D4DD65215BF}" presName="iconRect" presStyleLbl="node1" presStyleIdx="5" presStyleCnt="9"/>
      <dgm:spPr/>
    </dgm:pt>
    <dgm:pt modelId="{BAAADCF1-3C93-4EC5-87D8-84A9197DCAB1}" type="pres">
      <dgm:prSet presAssocID="{43EEE080-A270-48D1-B453-4D4DD65215BF}" presName="spaceRect" presStyleCnt="0"/>
      <dgm:spPr/>
    </dgm:pt>
    <dgm:pt modelId="{C41BE83D-C63D-43FB-A960-00A5B6074EC3}" type="pres">
      <dgm:prSet presAssocID="{43EEE080-A270-48D1-B453-4D4DD65215BF}" presName="parTx" presStyleLbl="revTx" presStyleIdx="5" presStyleCnt="9">
        <dgm:presLayoutVars>
          <dgm:chMax val="0"/>
          <dgm:chPref val="0"/>
        </dgm:presLayoutVars>
      </dgm:prSet>
      <dgm:spPr/>
    </dgm:pt>
    <dgm:pt modelId="{2772B4BD-3835-4C49-BAF7-BE1639163F4B}" type="pres">
      <dgm:prSet presAssocID="{9F2C9B29-47FA-459E-BF7C-DAC61E56D282}" presName="sibTrans" presStyleCnt="0"/>
      <dgm:spPr/>
    </dgm:pt>
    <dgm:pt modelId="{E073346A-2807-49CC-90AA-1AE21BF12A3A}" type="pres">
      <dgm:prSet presAssocID="{BD2910B3-941A-4338-8833-8255F31D86A6}" presName="compNode" presStyleCnt="0"/>
      <dgm:spPr/>
    </dgm:pt>
    <dgm:pt modelId="{C1830658-F12F-4773-BFA2-8DE38B4AF5A9}" type="pres">
      <dgm:prSet presAssocID="{BD2910B3-941A-4338-8833-8255F31D86A6}" presName="bgRect" presStyleLbl="bgShp" presStyleIdx="6" presStyleCnt="9"/>
      <dgm:spPr/>
    </dgm:pt>
    <dgm:pt modelId="{EAB92812-1699-437D-949D-59B659A91148}" type="pres">
      <dgm:prSet presAssocID="{BD2910B3-941A-4338-8833-8255F31D86A6}" presName="iconRect" presStyleLbl="node1" presStyleIdx="6"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48E8066A-3F1A-4529-BA99-084A2C4E03B3}" type="pres">
      <dgm:prSet presAssocID="{BD2910B3-941A-4338-8833-8255F31D86A6}" presName="spaceRect" presStyleCnt="0"/>
      <dgm:spPr/>
    </dgm:pt>
    <dgm:pt modelId="{7348B47A-BCD6-4962-AB7E-C81EB07AD77C}" type="pres">
      <dgm:prSet presAssocID="{BD2910B3-941A-4338-8833-8255F31D86A6}" presName="parTx" presStyleLbl="revTx" presStyleIdx="6" presStyleCnt="9">
        <dgm:presLayoutVars>
          <dgm:chMax val="0"/>
          <dgm:chPref val="0"/>
        </dgm:presLayoutVars>
      </dgm:prSet>
      <dgm:spPr/>
    </dgm:pt>
    <dgm:pt modelId="{37181BBD-EF92-482C-AD3E-9CE8D38DBAAB}" type="pres">
      <dgm:prSet presAssocID="{E8DF8000-B2FC-44C2-BCEB-54061D121F60}" presName="sibTrans" presStyleCnt="0"/>
      <dgm:spPr/>
    </dgm:pt>
    <dgm:pt modelId="{F73303A3-3CD3-4202-A361-D22D345087F8}" type="pres">
      <dgm:prSet presAssocID="{164123A4-13BC-4746-9FC4-6EC197D5EA1B}" presName="compNode" presStyleCnt="0"/>
      <dgm:spPr/>
    </dgm:pt>
    <dgm:pt modelId="{2B7E7116-7E2C-4409-98FA-B19C69C4F1A7}" type="pres">
      <dgm:prSet presAssocID="{164123A4-13BC-4746-9FC4-6EC197D5EA1B}" presName="bgRect" presStyleLbl="bgShp" presStyleIdx="7" presStyleCnt="9"/>
      <dgm:spPr/>
    </dgm:pt>
    <dgm:pt modelId="{0382AA33-1297-4A9E-AF96-876194F20045}" type="pres">
      <dgm:prSet presAssocID="{164123A4-13BC-4746-9FC4-6EC197D5EA1B}" presName="iconRect" presStyleLbl="node1" presStyleIdx="7"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55157EA5-9F24-452A-8349-F7796AFA5AC7}" type="pres">
      <dgm:prSet presAssocID="{164123A4-13BC-4746-9FC4-6EC197D5EA1B}" presName="spaceRect" presStyleCnt="0"/>
      <dgm:spPr/>
    </dgm:pt>
    <dgm:pt modelId="{454824C1-B34A-4A29-8DD5-2ACD881AF762}" type="pres">
      <dgm:prSet presAssocID="{164123A4-13BC-4746-9FC4-6EC197D5EA1B}" presName="parTx" presStyleLbl="revTx" presStyleIdx="7" presStyleCnt="9">
        <dgm:presLayoutVars>
          <dgm:chMax val="0"/>
          <dgm:chPref val="0"/>
        </dgm:presLayoutVars>
      </dgm:prSet>
      <dgm:spPr/>
    </dgm:pt>
    <dgm:pt modelId="{1D2602BD-DB9C-4073-A496-5F9B2C779286}" type="pres">
      <dgm:prSet presAssocID="{8EC21D68-3019-4950-A4C5-59F5C65DEBE2}" presName="sibTrans" presStyleCnt="0"/>
      <dgm:spPr/>
    </dgm:pt>
    <dgm:pt modelId="{8B704E50-96DC-4264-AC6C-187B561D16DC}" type="pres">
      <dgm:prSet presAssocID="{3A7B9C28-17D5-48B9-BDA8-E88A56E1B125}" presName="compNode" presStyleCnt="0"/>
      <dgm:spPr/>
    </dgm:pt>
    <dgm:pt modelId="{AA388261-1DD1-4B58-8A1E-97554EF7D989}" type="pres">
      <dgm:prSet presAssocID="{3A7B9C28-17D5-48B9-BDA8-E88A56E1B125}" presName="bgRect" presStyleLbl="bgShp" presStyleIdx="8" presStyleCnt="9"/>
      <dgm:spPr/>
    </dgm:pt>
    <dgm:pt modelId="{442AC526-6B47-4E7C-B99F-128C779CFC81}" type="pres">
      <dgm:prSet presAssocID="{3A7B9C28-17D5-48B9-BDA8-E88A56E1B125}" presName="iconRect" presStyleLbl="node1" presStyleIdx="8"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3DBD9F1-AEAD-48CE-8C5D-8622DEE2917D}" type="pres">
      <dgm:prSet presAssocID="{3A7B9C28-17D5-48B9-BDA8-E88A56E1B125}" presName="spaceRect" presStyleCnt="0"/>
      <dgm:spPr/>
    </dgm:pt>
    <dgm:pt modelId="{0161C5D2-D1B7-41F8-8F2A-449EC64804E6}" type="pres">
      <dgm:prSet presAssocID="{3A7B9C28-17D5-48B9-BDA8-E88A56E1B125}" presName="parTx" presStyleLbl="revTx" presStyleIdx="8" presStyleCnt="9">
        <dgm:presLayoutVars>
          <dgm:chMax val="0"/>
          <dgm:chPref val="0"/>
        </dgm:presLayoutVars>
      </dgm:prSet>
      <dgm:spPr/>
    </dgm:pt>
  </dgm:ptLst>
  <dgm:cxnLst>
    <dgm:cxn modelId="{87A31C0B-C1CA-49EA-82F9-EBEFFA418812}" srcId="{085086BB-1EA8-4DB5-ADFB-C0847F827F94}" destId="{43EEE080-A270-48D1-B453-4D4DD65215BF}" srcOrd="5" destOrd="0" parTransId="{5DA87D33-05B3-406D-A53A-4043AFA4448C}" sibTransId="{9F2C9B29-47FA-459E-BF7C-DAC61E56D282}"/>
    <dgm:cxn modelId="{68FED033-3964-4EF5-BED3-80120C0CCC40}" type="presOf" srcId="{164123A4-13BC-4746-9FC4-6EC197D5EA1B}" destId="{454824C1-B34A-4A29-8DD5-2ACD881AF762}" srcOrd="0" destOrd="0" presId="urn:microsoft.com/office/officeart/2018/2/layout/IconVerticalSolidList"/>
    <dgm:cxn modelId="{0BC8FE36-FADB-4658-A690-C3B6EA39B3D0}" type="presOf" srcId="{E36CB62E-45B2-40C8-B548-6BD144DCFDD8}" destId="{A73A79EA-6DAD-42EC-9DFA-02A90A57611F}" srcOrd="0" destOrd="0" presId="urn:microsoft.com/office/officeart/2018/2/layout/IconVerticalSolidList"/>
    <dgm:cxn modelId="{53F5CC40-F292-49E5-BE98-A64267D266F9}" srcId="{085086BB-1EA8-4DB5-ADFB-C0847F827F94}" destId="{4D220D56-DC94-48CB-92A3-588F9F27D37A}" srcOrd="3" destOrd="0" parTransId="{07FD525B-B343-48F8-BC90-C84B5D217A2E}" sibTransId="{2A9F3DCE-2073-43EE-AE1F-C478A93FC18A}"/>
    <dgm:cxn modelId="{7808875C-871C-4016-9CFD-A090BBE8B3BC}" srcId="{085086BB-1EA8-4DB5-ADFB-C0847F827F94}" destId="{BE014BDC-2DF5-4F7C-A439-A4AB6222B123}" srcOrd="4" destOrd="0" parTransId="{0801F0A6-3AFC-41DE-B6F6-170E10960BA9}" sibTransId="{2FC0A898-4D57-48D7-B109-BDD0A8AFE151}"/>
    <dgm:cxn modelId="{DCDE8E43-D478-461E-AFA0-34A8F0BB8BD9}" type="presOf" srcId="{3A7B9C28-17D5-48B9-BDA8-E88A56E1B125}" destId="{0161C5D2-D1B7-41F8-8F2A-449EC64804E6}" srcOrd="0" destOrd="0" presId="urn:microsoft.com/office/officeart/2018/2/layout/IconVerticalSolidList"/>
    <dgm:cxn modelId="{06B86946-8859-4071-B27D-B1D6BF9C4166}" srcId="{085086BB-1EA8-4DB5-ADFB-C0847F827F94}" destId="{BD2910B3-941A-4338-8833-8255F31D86A6}" srcOrd="6" destOrd="0" parTransId="{D1B350F9-CA15-4659-949F-BE09DB51E292}" sibTransId="{E8DF8000-B2FC-44C2-BCEB-54061D121F60}"/>
    <dgm:cxn modelId="{A943044A-F88E-4C65-BD3B-02FF62015B24}" srcId="{085086BB-1EA8-4DB5-ADFB-C0847F827F94}" destId="{3A7B9C28-17D5-48B9-BDA8-E88A56E1B125}" srcOrd="8" destOrd="0" parTransId="{B1336826-2A2E-4261-8762-D61B26A4F0B3}" sibTransId="{D2552CEE-4952-43FF-843A-14EEA3C7DEFC}"/>
    <dgm:cxn modelId="{0F784E72-A88B-4CE9-8B8C-6FD06E77C89F}" type="presOf" srcId="{13C9C813-B296-4976-8647-33D1DCBB11B0}" destId="{126DD4A5-2975-4E74-9FAD-035176F3B67B}" srcOrd="0" destOrd="0" presId="urn:microsoft.com/office/officeart/2018/2/layout/IconVerticalSolidList"/>
    <dgm:cxn modelId="{DED93874-C4E6-406D-8394-94F37DA31F55}" srcId="{085086BB-1EA8-4DB5-ADFB-C0847F827F94}" destId="{E36CB62E-45B2-40C8-B548-6BD144DCFDD8}" srcOrd="2" destOrd="0" parTransId="{496B7A18-7E57-4C96-8C9E-A37AF80E5956}" sibTransId="{256636BF-AC00-498E-8E63-9BE2941843D0}"/>
    <dgm:cxn modelId="{EAE34C80-31D7-4DEF-847F-60D1DEDD8127}" type="presOf" srcId="{E299C603-4F97-4A77-80B1-DF42ED808BB4}" destId="{BF13057C-B54D-4B8A-BD7F-80871B29AFEC}" srcOrd="0" destOrd="0" presId="urn:microsoft.com/office/officeart/2018/2/layout/IconVerticalSolidList"/>
    <dgm:cxn modelId="{FC434E84-67C5-4D1D-824B-0714C95E4DA0}" type="presOf" srcId="{43EEE080-A270-48D1-B453-4D4DD65215BF}" destId="{C41BE83D-C63D-43FB-A960-00A5B6074EC3}" srcOrd="0" destOrd="0" presId="urn:microsoft.com/office/officeart/2018/2/layout/IconVerticalSolidList"/>
    <dgm:cxn modelId="{9684FDA5-F6F0-47B2-A522-614545627C62}" type="presOf" srcId="{085086BB-1EA8-4DB5-ADFB-C0847F827F94}" destId="{CCC58D07-C0A9-4CFE-88A2-CFA4407B5962}" srcOrd="0" destOrd="0" presId="urn:microsoft.com/office/officeart/2018/2/layout/IconVerticalSolidList"/>
    <dgm:cxn modelId="{485564A6-0FE2-4896-9DFB-BA7EECF9A694}" srcId="{085086BB-1EA8-4DB5-ADFB-C0847F827F94}" destId="{13C9C813-B296-4976-8647-33D1DCBB11B0}" srcOrd="1" destOrd="0" parTransId="{3ED06377-B7C4-46E5-9688-F7DD17996CBC}" sibTransId="{C1C27EF9-F019-4399-A871-E352BBB59677}"/>
    <dgm:cxn modelId="{65EC9FB7-6008-4C20-B1E4-CA40EFAD403E}" srcId="{085086BB-1EA8-4DB5-ADFB-C0847F827F94}" destId="{E299C603-4F97-4A77-80B1-DF42ED808BB4}" srcOrd="0" destOrd="0" parTransId="{A03BA809-75A1-4FF1-9326-89F433E06BF9}" sibTransId="{2F9E710B-96D4-49FB-82E0-A640193460DA}"/>
    <dgm:cxn modelId="{B510EED5-1D22-4915-B579-A4ECFF6FB3B1}" srcId="{085086BB-1EA8-4DB5-ADFB-C0847F827F94}" destId="{164123A4-13BC-4746-9FC4-6EC197D5EA1B}" srcOrd="7" destOrd="0" parTransId="{B25E8C81-8E25-4CE2-9A27-D7B73309E4E2}" sibTransId="{8EC21D68-3019-4950-A4C5-59F5C65DEBE2}"/>
    <dgm:cxn modelId="{9D8F1AE8-DB33-44E1-9F88-895E7846FDA5}" type="presOf" srcId="{4D220D56-DC94-48CB-92A3-588F9F27D37A}" destId="{543BD7DA-A6EB-4FE2-AE21-D0EDD0EB1318}" srcOrd="0" destOrd="0" presId="urn:microsoft.com/office/officeart/2018/2/layout/IconVerticalSolidList"/>
    <dgm:cxn modelId="{BCA4EBF2-5918-407D-8992-DDE8F9DA03E5}" type="presOf" srcId="{BD2910B3-941A-4338-8833-8255F31D86A6}" destId="{7348B47A-BCD6-4962-AB7E-C81EB07AD77C}" srcOrd="0" destOrd="0" presId="urn:microsoft.com/office/officeart/2018/2/layout/IconVerticalSolidList"/>
    <dgm:cxn modelId="{130586F9-2D2C-470F-8073-F2051DC4971D}" type="presOf" srcId="{BE014BDC-2DF5-4F7C-A439-A4AB6222B123}" destId="{D250F254-EAA9-4485-891B-D70C7D04BF71}" srcOrd="0" destOrd="0" presId="urn:microsoft.com/office/officeart/2018/2/layout/IconVerticalSolidList"/>
    <dgm:cxn modelId="{0FFF7549-D348-410A-B5D0-529D34E6615D}" type="presParOf" srcId="{CCC58D07-C0A9-4CFE-88A2-CFA4407B5962}" destId="{28442022-52F7-4315-A21A-2C837C1980F0}" srcOrd="0" destOrd="0" presId="urn:microsoft.com/office/officeart/2018/2/layout/IconVerticalSolidList"/>
    <dgm:cxn modelId="{E0C87B6C-D451-4252-8F6E-420E1C389BDC}" type="presParOf" srcId="{28442022-52F7-4315-A21A-2C837C1980F0}" destId="{9436928A-9E0A-4A82-9E51-D7DB2FB99765}" srcOrd="0" destOrd="0" presId="urn:microsoft.com/office/officeart/2018/2/layout/IconVerticalSolidList"/>
    <dgm:cxn modelId="{1AF8063A-744D-4A4D-B193-8F379F175A77}" type="presParOf" srcId="{28442022-52F7-4315-A21A-2C837C1980F0}" destId="{C8B73639-C378-4D25-9F6A-0DC0283C0F17}" srcOrd="1" destOrd="0" presId="urn:microsoft.com/office/officeart/2018/2/layout/IconVerticalSolidList"/>
    <dgm:cxn modelId="{FADC9BC8-8870-4A53-A5DC-2F7AF624AC48}" type="presParOf" srcId="{28442022-52F7-4315-A21A-2C837C1980F0}" destId="{908BAB37-9074-4E6A-9DF6-D4BA3FEC27B8}" srcOrd="2" destOrd="0" presId="urn:microsoft.com/office/officeart/2018/2/layout/IconVerticalSolidList"/>
    <dgm:cxn modelId="{6EF41131-0EEC-4340-AA25-ED71EB427D30}" type="presParOf" srcId="{28442022-52F7-4315-A21A-2C837C1980F0}" destId="{BF13057C-B54D-4B8A-BD7F-80871B29AFEC}" srcOrd="3" destOrd="0" presId="urn:microsoft.com/office/officeart/2018/2/layout/IconVerticalSolidList"/>
    <dgm:cxn modelId="{1CC80E81-0D80-4820-8FD8-57BDC0DE547A}" type="presParOf" srcId="{CCC58D07-C0A9-4CFE-88A2-CFA4407B5962}" destId="{D17CFA7A-E3AB-45B7-A399-65C7A3A451EB}" srcOrd="1" destOrd="0" presId="urn:microsoft.com/office/officeart/2018/2/layout/IconVerticalSolidList"/>
    <dgm:cxn modelId="{B7904C08-D7A6-4B78-829B-5030BD91EDC1}" type="presParOf" srcId="{CCC58D07-C0A9-4CFE-88A2-CFA4407B5962}" destId="{0BF529E4-FDBB-4AD6-A26E-FCFD053E5F09}" srcOrd="2" destOrd="0" presId="urn:microsoft.com/office/officeart/2018/2/layout/IconVerticalSolidList"/>
    <dgm:cxn modelId="{693955F6-0129-4DFB-8015-0D1B07EB82E4}" type="presParOf" srcId="{0BF529E4-FDBB-4AD6-A26E-FCFD053E5F09}" destId="{8BC6C76E-BEC8-48C2-A9D1-62EFBB483395}" srcOrd="0" destOrd="0" presId="urn:microsoft.com/office/officeart/2018/2/layout/IconVerticalSolidList"/>
    <dgm:cxn modelId="{08CBFF4C-A383-41FD-9D9C-5C72943D529D}" type="presParOf" srcId="{0BF529E4-FDBB-4AD6-A26E-FCFD053E5F09}" destId="{AE9A303E-54B3-4540-9CE9-F334FB26791C}" srcOrd="1" destOrd="0" presId="urn:microsoft.com/office/officeart/2018/2/layout/IconVerticalSolidList"/>
    <dgm:cxn modelId="{285A5DDC-A015-4212-A6F2-3880027549C4}" type="presParOf" srcId="{0BF529E4-FDBB-4AD6-A26E-FCFD053E5F09}" destId="{66FE3820-75D0-4A3E-AFD9-39E5FC400349}" srcOrd="2" destOrd="0" presId="urn:microsoft.com/office/officeart/2018/2/layout/IconVerticalSolidList"/>
    <dgm:cxn modelId="{AA2C1645-FA13-4F32-AC57-988CF712B7FC}" type="presParOf" srcId="{0BF529E4-FDBB-4AD6-A26E-FCFD053E5F09}" destId="{126DD4A5-2975-4E74-9FAD-035176F3B67B}" srcOrd="3" destOrd="0" presId="urn:microsoft.com/office/officeart/2018/2/layout/IconVerticalSolidList"/>
    <dgm:cxn modelId="{19A28A78-112A-4480-BD42-023CEEB604D5}" type="presParOf" srcId="{CCC58D07-C0A9-4CFE-88A2-CFA4407B5962}" destId="{1EC8A88B-4422-4C84-BFF8-F68BE40A8A57}" srcOrd="3" destOrd="0" presId="urn:microsoft.com/office/officeart/2018/2/layout/IconVerticalSolidList"/>
    <dgm:cxn modelId="{8EB33C69-F29E-4065-A124-A5B7C78CBD7F}" type="presParOf" srcId="{CCC58D07-C0A9-4CFE-88A2-CFA4407B5962}" destId="{2CCA4243-0D43-4AFB-9960-C1D2B9698CE0}" srcOrd="4" destOrd="0" presId="urn:microsoft.com/office/officeart/2018/2/layout/IconVerticalSolidList"/>
    <dgm:cxn modelId="{EEFB08E8-7551-4DF9-BA58-763B25A4B420}" type="presParOf" srcId="{2CCA4243-0D43-4AFB-9960-C1D2B9698CE0}" destId="{B83A216B-0A0C-4FFB-B01B-19FB9F0B768E}" srcOrd="0" destOrd="0" presId="urn:microsoft.com/office/officeart/2018/2/layout/IconVerticalSolidList"/>
    <dgm:cxn modelId="{836FB12E-BB7D-447F-9D6D-BF8635B3AAA1}" type="presParOf" srcId="{2CCA4243-0D43-4AFB-9960-C1D2B9698CE0}" destId="{D7B82AF0-1299-4306-8A3F-59A6AC491F2F}" srcOrd="1" destOrd="0" presId="urn:microsoft.com/office/officeart/2018/2/layout/IconVerticalSolidList"/>
    <dgm:cxn modelId="{BBA5C865-4E86-4CCD-A435-F4C38F7EA9D4}" type="presParOf" srcId="{2CCA4243-0D43-4AFB-9960-C1D2B9698CE0}" destId="{F30B9F6A-24DB-441C-B1E5-DC43F542B2DF}" srcOrd="2" destOrd="0" presId="urn:microsoft.com/office/officeart/2018/2/layout/IconVerticalSolidList"/>
    <dgm:cxn modelId="{A898EE1C-9301-40B8-B2E9-142DEEDB66C0}" type="presParOf" srcId="{2CCA4243-0D43-4AFB-9960-C1D2B9698CE0}" destId="{A73A79EA-6DAD-42EC-9DFA-02A90A57611F}" srcOrd="3" destOrd="0" presId="urn:microsoft.com/office/officeart/2018/2/layout/IconVerticalSolidList"/>
    <dgm:cxn modelId="{32D71E40-4D14-4DCF-8B51-D463D1773225}" type="presParOf" srcId="{CCC58D07-C0A9-4CFE-88A2-CFA4407B5962}" destId="{01FF8DE3-BD51-4BA6-938F-325D900497E7}" srcOrd="5" destOrd="0" presId="urn:microsoft.com/office/officeart/2018/2/layout/IconVerticalSolidList"/>
    <dgm:cxn modelId="{2E8E3DC4-8D02-459A-BB30-F4E8F7C8883B}" type="presParOf" srcId="{CCC58D07-C0A9-4CFE-88A2-CFA4407B5962}" destId="{7DF2A3A9-4141-40D9-B293-3F70EBF234A7}" srcOrd="6" destOrd="0" presId="urn:microsoft.com/office/officeart/2018/2/layout/IconVerticalSolidList"/>
    <dgm:cxn modelId="{6A1C098C-0E39-431A-817B-452D8686DCEE}" type="presParOf" srcId="{7DF2A3A9-4141-40D9-B293-3F70EBF234A7}" destId="{293918B3-AE60-49F1-A4A6-2966EE93FFD4}" srcOrd="0" destOrd="0" presId="urn:microsoft.com/office/officeart/2018/2/layout/IconVerticalSolidList"/>
    <dgm:cxn modelId="{2433EBA4-30A2-43B8-B96B-D50DC39A5A55}" type="presParOf" srcId="{7DF2A3A9-4141-40D9-B293-3F70EBF234A7}" destId="{35F0D5D4-30F6-4393-84F4-3139CFB1B640}" srcOrd="1" destOrd="0" presId="urn:microsoft.com/office/officeart/2018/2/layout/IconVerticalSolidList"/>
    <dgm:cxn modelId="{37CD8290-C44D-43D5-BB3D-C4AE56460673}" type="presParOf" srcId="{7DF2A3A9-4141-40D9-B293-3F70EBF234A7}" destId="{BE7D96D7-E5B3-4BBA-BCD9-05DD816ADE2C}" srcOrd="2" destOrd="0" presId="urn:microsoft.com/office/officeart/2018/2/layout/IconVerticalSolidList"/>
    <dgm:cxn modelId="{0F2D8AF2-5C6D-42A9-AD7E-1E4296781CA3}" type="presParOf" srcId="{7DF2A3A9-4141-40D9-B293-3F70EBF234A7}" destId="{543BD7DA-A6EB-4FE2-AE21-D0EDD0EB1318}" srcOrd="3" destOrd="0" presId="urn:microsoft.com/office/officeart/2018/2/layout/IconVerticalSolidList"/>
    <dgm:cxn modelId="{E3B17BD7-AD28-4272-AFF1-28EEC0D2C4AE}" type="presParOf" srcId="{CCC58D07-C0A9-4CFE-88A2-CFA4407B5962}" destId="{9AE8ECAA-E415-4DF6-AD51-19742FD25BD4}" srcOrd="7" destOrd="0" presId="urn:microsoft.com/office/officeart/2018/2/layout/IconVerticalSolidList"/>
    <dgm:cxn modelId="{0D3339B6-7B96-4296-9C38-34AC1F4EC425}" type="presParOf" srcId="{CCC58D07-C0A9-4CFE-88A2-CFA4407B5962}" destId="{693775F7-4889-4E15-A65A-B9FB5BAE6DE2}" srcOrd="8" destOrd="0" presId="urn:microsoft.com/office/officeart/2018/2/layout/IconVerticalSolidList"/>
    <dgm:cxn modelId="{227B9D01-C55F-4F6A-BEDA-7E08CA726771}" type="presParOf" srcId="{693775F7-4889-4E15-A65A-B9FB5BAE6DE2}" destId="{45A06836-9667-4A8D-89EB-6BA5DBD5C488}" srcOrd="0" destOrd="0" presId="urn:microsoft.com/office/officeart/2018/2/layout/IconVerticalSolidList"/>
    <dgm:cxn modelId="{AB30C087-B37E-48E2-A756-7129081C1CDF}" type="presParOf" srcId="{693775F7-4889-4E15-A65A-B9FB5BAE6DE2}" destId="{DC2FB5B5-A63E-4C94-A01E-4F99C134B166}" srcOrd="1" destOrd="0" presId="urn:microsoft.com/office/officeart/2018/2/layout/IconVerticalSolidList"/>
    <dgm:cxn modelId="{A809F6D2-64B1-46A0-B98E-A91ACC0D3F90}" type="presParOf" srcId="{693775F7-4889-4E15-A65A-B9FB5BAE6DE2}" destId="{8B417BD9-DD72-4572-B7D8-3F4BA5EBF63D}" srcOrd="2" destOrd="0" presId="urn:microsoft.com/office/officeart/2018/2/layout/IconVerticalSolidList"/>
    <dgm:cxn modelId="{C2F69701-0D23-412B-9C01-BA2D33BAEE84}" type="presParOf" srcId="{693775F7-4889-4E15-A65A-B9FB5BAE6DE2}" destId="{D250F254-EAA9-4485-891B-D70C7D04BF71}" srcOrd="3" destOrd="0" presId="urn:microsoft.com/office/officeart/2018/2/layout/IconVerticalSolidList"/>
    <dgm:cxn modelId="{CF71D35F-14E5-4F14-AD1D-C1FC14E3E383}" type="presParOf" srcId="{CCC58D07-C0A9-4CFE-88A2-CFA4407B5962}" destId="{42368E82-4D98-4B00-BFCD-A6B15AFF7A0C}" srcOrd="9" destOrd="0" presId="urn:microsoft.com/office/officeart/2018/2/layout/IconVerticalSolidList"/>
    <dgm:cxn modelId="{9629B05A-4397-4B0B-8B51-3CE24172A501}" type="presParOf" srcId="{CCC58D07-C0A9-4CFE-88A2-CFA4407B5962}" destId="{218005B1-7AFF-4607-B578-4256ABF890E8}" srcOrd="10" destOrd="0" presId="urn:microsoft.com/office/officeart/2018/2/layout/IconVerticalSolidList"/>
    <dgm:cxn modelId="{5AC930ED-D19A-4D39-B3B8-69798630DD23}" type="presParOf" srcId="{218005B1-7AFF-4607-B578-4256ABF890E8}" destId="{52C63C2A-714C-488F-A7D9-F15BD14981C1}" srcOrd="0" destOrd="0" presId="urn:microsoft.com/office/officeart/2018/2/layout/IconVerticalSolidList"/>
    <dgm:cxn modelId="{DF127F2D-3102-48C0-A7A0-EB0F8BCDBB16}" type="presParOf" srcId="{218005B1-7AFF-4607-B578-4256ABF890E8}" destId="{BC9658B5-7BAB-4DAC-8412-7B9565D0808A}" srcOrd="1" destOrd="0" presId="urn:microsoft.com/office/officeart/2018/2/layout/IconVerticalSolidList"/>
    <dgm:cxn modelId="{567735D9-0F4D-4249-84D1-845940CA56D1}" type="presParOf" srcId="{218005B1-7AFF-4607-B578-4256ABF890E8}" destId="{BAAADCF1-3C93-4EC5-87D8-84A9197DCAB1}" srcOrd="2" destOrd="0" presId="urn:microsoft.com/office/officeart/2018/2/layout/IconVerticalSolidList"/>
    <dgm:cxn modelId="{C6B01E82-CE05-44A1-988B-79E5A9CA86D5}" type="presParOf" srcId="{218005B1-7AFF-4607-B578-4256ABF890E8}" destId="{C41BE83D-C63D-43FB-A960-00A5B6074EC3}" srcOrd="3" destOrd="0" presId="urn:microsoft.com/office/officeart/2018/2/layout/IconVerticalSolidList"/>
    <dgm:cxn modelId="{313EE192-BD20-42C5-AD59-C5F51C680F8D}" type="presParOf" srcId="{CCC58D07-C0A9-4CFE-88A2-CFA4407B5962}" destId="{2772B4BD-3835-4C49-BAF7-BE1639163F4B}" srcOrd="11" destOrd="0" presId="urn:microsoft.com/office/officeart/2018/2/layout/IconVerticalSolidList"/>
    <dgm:cxn modelId="{12B11D54-9793-4A09-98A1-1463F6760B3D}" type="presParOf" srcId="{CCC58D07-C0A9-4CFE-88A2-CFA4407B5962}" destId="{E073346A-2807-49CC-90AA-1AE21BF12A3A}" srcOrd="12" destOrd="0" presId="urn:microsoft.com/office/officeart/2018/2/layout/IconVerticalSolidList"/>
    <dgm:cxn modelId="{6A98E274-1FF7-4A95-94EF-DB37C409C041}" type="presParOf" srcId="{E073346A-2807-49CC-90AA-1AE21BF12A3A}" destId="{C1830658-F12F-4773-BFA2-8DE38B4AF5A9}" srcOrd="0" destOrd="0" presId="urn:microsoft.com/office/officeart/2018/2/layout/IconVerticalSolidList"/>
    <dgm:cxn modelId="{75ABF3DF-979B-4D40-A573-2B43FFE0024B}" type="presParOf" srcId="{E073346A-2807-49CC-90AA-1AE21BF12A3A}" destId="{EAB92812-1699-437D-949D-59B659A91148}" srcOrd="1" destOrd="0" presId="urn:microsoft.com/office/officeart/2018/2/layout/IconVerticalSolidList"/>
    <dgm:cxn modelId="{17CE63BC-88B9-4B39-A869-89F06D49C381}" type="presParOf" srcId="{E073346A-2807-49CC-90AA-1AE21BF12A3A}" destId="{48E8066A-3F1A-4529-BA99-084A2C4E03B3}" srcOrd="2" destOrd="0" presId="urn:microsoft.com/office/officeart/2018/2/layout/IconVerticalSolidList"/>
    <dgm:cxn modelId="{28C78C14-3B2C-454D-9D5A-50DC57A5C7D4}" type="presParOf" srcId="{E073346A-2807-49CC-90AA-1AE21BF12A3A}" destId="{7348B47A-BCD6-4962-AB7E-C81EB07AD77C}" srcOrd="3" destOrd="0" presId="urn:microsoft.com/office/officeart/2018/2/layout/IconVerticalSolidList"/>
    <dgm:cxn modelId="{CA8B55ED-386E-485F-B26A-B66F68E52D5E}" type="presParOf" srcId="{CCC58D07-C0A9-4CFE-88A2-CFA4407B5962}" destId="{37181BBD-EF92-482C-AD3E-9CE8D38DBAAB}" srcOrd="13" destOrd="0" presId="urn:microsoft.com/office/officeart/2018/2/layout/IconVerticalSolidList"/>
    <dgm:cxn modelId="{0277EEE8-55EF-4F0C-9492-E4A796C133EF}" type="presParOf" srcId="{CCC58D07-C0A9-4CFE-88A2-CFA4407B5962}" destId="{F73303A3-3CD3-4202-A361-D22D345087F8}" srcOrd="14" destOrd="0" presId="urn:microsoft.com/office/officeart/2018/2/layout/IconVerticalSolidList"/>
    <dgm:cxn modelId="{12ECEF3F-7846-4B20-A3D8-D93FF99AAE3A}" type="presParOf" srcId="{F73303A3-3CD3-4202-A361-D22D345087F8}" destId="{2B7E7116-7E2C-4409-98FA-B19C69C4F1A7}" srcOrd="0" destOrd="0" presId="urn:microsoft.com/office/officeart/2018/2/layout/IconVerticalSolidList"/>
    <dgm:cxn modelId="{8BF234BD-1326-49F0-A732-3140D8E2971E}" type="presParOf" srcId="{F73303A3-3CD3-4202-A361-D22D345087F8}" destId="{0382AA33-1297-4A9E-AF96-876194F20045}" srcOrd="1" destOrd="0" presId="urn:microsoft.com/office/officeart/2018/2/layout/IconVerticalSolidList"/>
    <dgm:cxn modelId="{ADF67C28-A3B2-47A7-A752-01AF0B6934B5}" type="presParOf" srcId="{F73303A3-3CD3-4202-A361-D22D345087F8}" destId="{55157EA5-9F24-452A-8349-F7796AFA5AC7}" srcOrd="2" destOrd="0" presId="urn:microsoft.com/office/officeart/2018/2/layout/IconVerticalSolidList"/>
    <dgm:cxn modelId="{01C4AC32-885A-4E71-9583-55D8D0B28B0E}" type="presParOf" srcId="{F73303A3-3CD3-4202-A361-D22D345087F8}" destId="{454824C1-B34A-4A29-8DD5-2ACD881AF762}" srcOrd="3" destOrd="0" presId="urn:microsoft.com/office/officeart/2018/2/layout/IconVerticalSolidList"/>
    <dgm:cxn modelId="{58192050-8E61-408E-B526-BACA345163D2}" type="presParOf" srcId="{CCC58D07-C0A9-4CFE-88A2-CFA4407B5962}" destId="{1D2602BD-DB9C-4073-A496-5F9B2C779286}" srcOrd="15" destOrd="0" presId="urn:microsoft.com/office/officeart/2018/2/layout/IconVerticalSolidList"/>
    <dgm:cxn modelId="{5BDCCAE0-BF1E-46A5-8CAF-3D4E2A752C80}" type="presParOf" srcId="{CCC58D07-C0A9-4CFE-88A2-CFA4407B5962}" destId="{8B704E50-96DC-4264-AC6C-187B561D16DC}" srcOrd="16" destOrd="0" presId="urn:microsoft.com/office/officeart/2018/2/layout/IconVerticalSolidList"/>
    <dgm:cxn modelId="{96AF47E5-CF04-4D1B-AA6C-901E1FEC07A4}" type="presParOf" srcId="{8B704E50-96DC-4264-AC6C-187B561D16DC}" destId="{AA388261-1DD1-4B58-8A1E-97554EF7D989}" srcOrd="0" destOrd="0" presId="urn:microsoft.com/office/officeart/2018/2/layout/IconVerticalSolidList"/>
    <dgm:cxn modelId="{4C4156C0-B502-4DBA-BEE1-82DF91231114}" type="presParOf" srcId="{8B704E50-96DC-4264-AC6C-187B561D16DC}" destId="{442AC526-6B47-4E7C-B99F-128C779CFC81}" srcOrd="1" destOrd="0" presId="urn:microsoft.com/office/officeart/2018/2/layout/IconVerticalSolidList"/>
    <dgm:cxn modelId="{9AA6D4C9-E4E2-457A-B520-AE4FCE17C796}" type="presParOf" srcId="{8B704E50-96DC-4264-AC6C-187B561D16DC}" destId="{93DBD9F1-AEAD-48CE-8C5D-8622DEE2917D}" srcOrd="2" destOrd="0" presId="urn:microsoft.com/office/officeart/2018/2/layout/IconVerticalSolidList"/>
    <dgm:cxn modelId="{08DC5F07-14E4-42C4-BEDA-8876CD2F1422}" type="presParOf" srcId="{8B704E50-96DC-4264-AC6C-187B561D16DC}" destId="{0161C5D2-D1B7-41F8-8F2A-449EC64804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5D1FCD-1BC3-4920-90E9-59949ABA021D}"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en-US"/>
        </a:p>
      </dgm:t>
    </dgm:pt>
    <dgm:pt modelId="{A0FED8CB-7C6C-45FD-AF28-A82C99DBF020}">
      <dgm:prSet phldrT="[Text]"/>
      <dgm:spPr>
        <a:solidFill>
          <a:srgbClr val="203864"/>
        </a:solidFill>
      </dgm:spPr>
      <dgm:t>
        <a:bodyPr/>
        <a:lstStyle/>
        <a:p>
          <a:r>
            <a:rPr lang="en-US" b="1">
              <a:latin typeface="+mn-lt"/>
              <a:ea typeface="+mj-lt"/>
              <a:cs typeface="+mj-lt"/>
            </a:rPr>
            <a:t>Awareness</a:t>
          </a:r>
          <a:endParaRPr lang="en-US" dirty="0"/>
        </a:p>
      </dgm:t>
    </dgm:pt>
    <dgm:pt modelId="{BF07D587-6F75-4ABC-B5EA-03C2BC10FD7D}" type="parTrans" cxnId="{B46F5107-B674-4779-B18A-0FAFBE82243C}">
      <dgm:prSet/>
      <dgm:spPr/>
      <dgm:t>
        <a:bodyPr/>
        <a:lstStyle/>
        <a:p>
          <a:endParaRPr lang="en-US"/>
        </a:p>
      </dgm:t>
    </dgm:pt>
    <dgm:pt modelId="{4E05FDBE-A7DE-4B5A-9BC6-5D0F4A2FDF28}" type="sibTrans" cxnId="{B46F5107-B674-4779-B18A-0FAFBE82243C}">
      <dgm:prSet/>
      <dgm:spPr/>
      <dgm:t>
        <a:bodyPr/>
        <a:lstStyle/>
        <a:p>
          <a:endParaRPr lang="en-US"/>
        </a:p>
      </dgm:t>
    </dgm:pt>
    <dgm:pt modelId="{8DA0520D-6111-4C48-8C7D-5418780F83B7}">
      <dgm:prSet phldrT="[Text]"/>
      <dgm:spPr>
        <a:solidFill>
          <a:srgbClr val="D2DEEF">
            <a:alpha val="90000"/>
          </a:srgbClr>
        </a:solidFill>
      </dgm:spPr>
      <dgm:t>
        <a:bodyPr/>
        <a:lstStyle/>
        <a:p>
          <a:pPr marL="176213" indent="0">
            <a:buNone/>
          </a:pPr>
          <a:r>
            <a:rPr lang="en-US">
              <a:latin typeface="+mn-lt"/>
              <a:ea typeface="+mj-lt"/>
              <a:cs typeface="+mj-lt"/>
            </a:rPr>
            <a:t>Take time to self reflect. Journal, seek out therapy, talk with loved ones, check in with trusted colleagues or a mentor to help build self-awareness. </a:t>
          </a:r>
          <a:endParaRPr lang="en-US" dirty="0"/>
        </a:p>
      </dgm:t>
    </dgm:pt>
    <dgm:pt modelId="{1CCCACAA-C14B-4DC4-A4BE-6E6A3F30169D}" type="parTrans" cxnId="{6F67B4DE-6054-45B2-BEB7-BC19229727BB}">
      <dgm:prSet/>
      <dgm:spPr/>
      <dgm:t>
        <a:bodyPr/>
        <a:lstStyle/>
        <a:p>
          <a:endParaRPr lang="en-US"/>
        </a:p>
      </dgm:t>
    </dgm:pt>
    <dgm:pt modelId="{3064E675-857B-427E-BB87-E7758F88ED1F}" type="sibTrans" cxnId="{6F67B4DE-6054-45B2-BEB7-BC19229727BB}">
      <dgm:prSet/>
      <dgm:spPr/>
      <dgm:t>
        <a:bodyPr/>
        <a:lstStyle/>
        <a:p>
          <a:endParaRPr lang="en-US"/>
        </a:p>
      </dgm:t>
    </dgm:pt>
    <dgm:pt modelId="{A16EAE3F-59D3-4A06-867B-B72011FDA06E}">
      <dgm:prSet phldrT="[Text]"/>
      <dgm:spPr>
        <a:solidFill>
          <a:srgbClr val="203864"/>
        </a:solidFill>
      </dgm:spPr>
      <dgm:t>
        <a:bodyPr/>
        <a:lstStyle/>
        <a:p>
          <a:r>
            <a:rPr lang="en-US" b="1">
              <a:latin typeface="+mn-lt"/>
              <a:ea typeface="+mj-lt"/>
              <a:cs typeface="+mj-lt"/>
            </a:rPr>
            <a:t>Balance</a:t>
          </a:r>
          <a:endParaRPr lang="en-US" dirty="0"/>
        </a:p>
      </dgm:t>
    </dgm:pt>
    <dgm:pt modelId="{69D0B7DA-4A47-4F24-A70C-39E185E72C17}" type="parTrans" cxnId="{FB4B60DC-51E6-4622-AE0E-D6DD51EC73A6}">
      <dgm:prSet/>
      <dgm:spPr/>
      <dgm:t>
        <a:bodyPr/>
        <a:lstStyle/>
        <a:p>
          <a:endParaRPr lang="en-US"/>
        </a:p>
      </dgm:t>
    </dgm:pt>
    <dgm:pt modelId="{EFB3080A-A0C0-4A0F-A454-733E3F27D85E}" type="sibTrans" cxnId="{FB4B60DC-51E6-4622-AE0E-D6DD51EC73A6}">
      <dgm:prSet/>
      <dgm:spPr/>
      <dgm:t>
        <a:bodyPr/>
        <a:lstStyle/>
        <a:p>
          <a:endParaRPr lang="en-US"/>
        </a:p>
      </dgm:t>
    </dgm:pt>
    <dgm:pt modelId="{ADE88B07-8E81-4B14-BCFC-02609EE2C5A6}">
      <dgm:prSet phldrT="[Text]"/>
      <dgm:spPr>
        <a:solidFill>
          <a:srgbClr val="D2DEEF">
            <a:alpha val="90000"/>
          </a:srgbClr>
        </a:solidFill>
      </dgm:spPr>
      <dgm:t>
        <a:bodyPr/>
        <a:lstStyle/>
        <a:p>
          <a:pPr marL="176213" indent="0">
            <a:buNone/>
          </a:pPr>
          <a:r>
            <a:rPr lang="en-US" dirty="0">
              <a:latin typeface="+mn-lt"/>
              <a:ea typeface="+mj-lt"/>
              <a:cs typeface="+mj-lt"/>
            </a:rPr>
            <a:t>Maintain work-life boundaries by developing non-trauma related interests and hobbies. Relaxing meditation, quiet activities, or exercise can be emotionally restorative. Taking take time for yourself is not selfish, it’s necessary.</a:t>
          </a:r>
          <a:endParaRPr lang="en-US" dirty="0"/>
        </a:p>
      </dgm:t>
    </dgm:pt>
    <dgm:pt modelId="{1434A607-3052-4C74-9FA7-69B32462E5CD}" type="parTrans" cxnId="{FDC31E7E-1347-49C6-9B33-E24E7D5948C5}">
      <dgm:prSet/>
      <dgm:spPr/>
      <dgm:t>
        <a:bodyPr/>
        <a:lstStyle/>
        <a:p>
          <a:endParaRPr lang="en-US"/>
        </a:p>
      </dgm:t>
    </dgm:pt>
    <dgm:pt modelId="{C64C11F7-D0F2-41EF-8386-0FE6E686871D}" type="sibTrans" cxnId="{FDC31E7E-1347-49C6-9B33-E24E7D5948C5}">
      <dgm:prSet/>
      <dgm:spPr/>
      <dgm:t>
        <a:bodyPr/>
        <a:lstStyle/>
        <a:p>
          <a:endParaRPr lang="en-US"/>
        </a:p>
      </dgm:t>
    </dgm:pt>
    <dgm:pt modelId="{9C3BCBE8-0AF6-4CE3-9275-2CC33640A769}">
      <dgm:prSet phldrT="[Text]"/>
      <dgm:spPr>
        <a:solidFill>
          <a:srgbClr val="203864"/>
        </a:solidFill>
      </dgm:spPr>
      <dgm:t>
        <a:bodyPr/>
        <a:lstStyle/>
        <a:p>
          <a:r>
            <a:rPr lang="en-US" b="1">
              <a:latin typeface="+mn-lt"/>
              <a:ea typeface="+mj-lt"/>
              <a:cs typeface="+mj-lt"/>
            </a:rPr>
            <a:t>Connection</a:t>
          </a:r>
          <a:endParaRPr lang="en-US" dirty="0"/>
        </a:p>
      </dgm:t>
    </dgm:pt>
    <dgm:pt modelId="{F07DD07C-1E4C-4A6B-928F-7AD578041B84}" type="parTrans" cxnId="{4481A368-5251-4CC3-BF7E-6A32548DAFA0}">
      <dgm:prSet/>
      <dgm:spPr/>
      <dgm:t>
        <a:bodyPr/>
        <a:lstStyle/>
        <a:p>
          <a:endParaRPr lang="en-US"/>
        </a:p>
      </dgm:t>
    </dgm:pt>
    <dgm:pt modelId="{8EB17A74-6814-4FB9-AA97-5D3B504ADADA}" type="sibTrans" cxnId="{4481A368-5251-4CC3-BF7E-6A32548DAFA0}">
      <dgm:prSet/>
      <dgm:spPr/>
      <dgm:t>
        <a:bodyPr/>
        <a:lstStyle/>
        <a:p>
          <a:endParaRPr lang="en-US"/>
        </a:p>
      </dgm:t>
    </dgm:pt>
    <dgm:pt modelId="{A9266682-2729-4DFF-B63F-DDA0F97059C4}">
      <dgm:prSet phldrT="[Text]"/>
      <dgm:spPr>
        <a:solidFill>
          <a:srgbClr val="D2DEEF">
            <a:alpha val="90000"/>
          </a:srgbClr>
        </a:solidFill>
      </dgm:spPr>
      <dgm:t>
        <a:bodyPr/>
        <a:lstStyle/>
        <a:p>
          <a:pPr marL="176213" indent="0">
            <a:buNone/>
          </a:pPr>
          <a:r>
            <a:rPr lang="en-US">
              <a:latin typeface="+mn-lt"/>
              <a:ea typeface="+mj-lt"/>
              <a:cs typeface="+mj-lt"/>
            </a:rPr>
            <a:t>Having supportive people in our lives can help reduce isolation and give opportunities to share feelings or experiences. It is also an important way to develop and nurture trusting relationships, which directly help address vicarious trauma and compassion fatigue.</a:t>
          </a:r>
          <a:endParaRPr lang="en-US" dirty="0"/>
        </a:p>
      </dgm:t>
    </dgm:pt>
    <dgm:pt modelId="{5F53E57A-0351-407C-8300-C60EC0C18CB6}" type="parTrans" cxnId="{F596F24C-0200-4F82-BE2C-BBD15C28D718}">
      <dgm:prSet/>
      <dgm:spPr/>
      <dgm:t>
        <a:bodyPr/>
        <a:lstStyle/>
        <a:p>
          <a:endParaRPr lang="en-US"/>
        </a:p>
      </dgm:t>
    </dgm:pt>
    <dgm:pt modelId="{EE5DF14D-1D07-4871-B008-BDD0B1DC5B76}" type="sibTrans" cxnId="{F596F24C-0200-4F82-BE2C-BBD15C28D718}">
      <dgm:prSet/>
      <dgm:spPr/>
      <dgm:t>
        <a:bodyPr/>
        <a:lstStyle/>
        <a:p>
          <a:endParaRPr lang="en-US"/>
        </a:p>
      </dgm:t>
    </dgm:pt>
    <dgm:pt modelId="{6E4C166C-A35B-4FA2-85F0-72BBD7EAAB1E}" type="pres">
      <dgm:prSet presAssocID="{895D1FCD-1BC3-4920-90E9-59949ABA021D}" presName="Name0" presStyleCnt="0">
        <dgm:presLayoutVars>
          <dgm:dir/>
          <dgm:animLvl val="lvl"/>
          <dgm:resizeHandles val="exact"/>
        </dgm:presLayoutVars>
      </dgm:prSet>
      <dgm:spPr/>
    </dgm:pt>
    <dgm:pt modelId="{D5344928-6275-4126-B8F1-CDF8CDD35814}" type="pres">
      <dgm:prSet presAssocID="{A0FED8CB-7C6C-45FD-AF28-A82C99DBF020}" presName="linNode" presStyleCnt="0"/>
      <dgm:spPr/>
    </dgm:pt>
    <dgm:pt modelId="{144E6B7B-59F9-4E79-B39D-7BA4CD2DFC3E}" type="pres">
      <dgm:prSet presAssocID="{A0FED8CB-7C6C-45FD-AF28-A82C99DBF020}" presName="parentText" presStyleLbl="node1" presStyleIdx="0" presStyleCnt="3" custLinFactNeighborY="1598">
        <dgm:presLayoutVars>
          <dgm:chMax val="1"/>
          <dgm:bulletEnabled val="1"/>
        </dgm:presLayoutVars>
      </dgm:prSet>
      <dgm:spPr/>
    </dgm:pt>
    <dgm:pt modelId="{13BE944A-6E8C-4A4A-9384-8C33C234E58F}" type="pres">
      <dgm:prSet presAssocID="{A0FED8CB-7C6C-45FD-AF28-A82C99DBF020}" presName="descendantText" presStyleLbl="alignAccFollowNode1" presStyleIdx="0" presStyleCnt="3" custLinFactNeighborX="0" custLinFactNeighborY="0">
        <dgm:presLayoutVars>
          <dgm:bulletEnabled val="1"/>
        </dgm:presLayoutVars>
      </dgm:prSet>
      <dgm:spPr/>
    </dgm:pt>
    <dgm:pt modelId="{D6F6A7E8-C2A2-4963-A1F6-729A9C80A7F0}" type="pres">
      <dgm:prSet presAssocID="{4E05FDBE-A7DE-4B5A-9BC6-5D0F4A2FDF28}" presName="sp" presStyleCnt="0"/>
      <dgm:spPr/>
    </dgm:pt>
    <dgm:pt modelId="{15546F9F-0E87-472F-BCDB-0C65192809AD}" type="pres">
      <dgm:prSet presAssocID="{A16EAE3F-59D3-4A06-867B-B72011FDA06E}" presName="linNode" presStyleCnt="0"/>
      <dgm:spPr/>
    </dgm:pt>
    <dgm:pt modelId="{E453E624-BC62-44ED-9A79-53FBC29E18C5}" type="pres">
      <dgm:prSet presAssocID="{A16EAE3F-59D3-4A06-867B-B72011FDA06E}" presName="parentText" presStyleLbl="node1" presStyleIdx="1" presStyleCnt="3">
        <dgm:presLayoutVars>
          <dgm:chMax val="1"/>
          <dgm:bulletEnabled val="1"/>
        </dgm:presLayoutVars>
      </dgm:prSet>
      <dgm:spPr/>
    </dgm:pt>
    <dgm:pt modelId="{4AF54BF8-3BFC-44EE-B2DB-1DD97F6F0AAC}" type="pres">
      <dgm:prSet presAssocID="{A16EAE3F-59D3-4A06-867B-B72011FDA06E}" presName="descendantText" presStyleLbl="alignAccFollowNode1" presStyleIdx="1" presStyleCnt="3" custLinFactNeighborY="0">
        <dgm:presLayoutVars>
          <dgm:bulletEnabled val="1"/>
        </dgm:presLayoutVars>
      </dgm:prSet>
      <dgm:spPr/>
    </dgm:pt>
    <dgm:pt modelId="{0B8BD102-91BA-460D-8716-5D329D9CAC1F}" type="pres">
      <dgm:prSet presAssocID="{EFB3080A-A0C0-4A0F-A454-733E3F27D85E}" presName="sp" presStyleCnt="0"/>
      <dgm:spPr/>
    </dgm:pt>
    <dgm:pt modelId="{27AA0AB7-B83E-4295-A190-5C9BFCA6B4FC}" type="pres">
      <dgm:prSet presAssocID="{9C3BCBE8-0AF6-4CE3-9275-2CC33640A769}" presName="linNode" presStyleCnt="0"/>
      <dgm:spPr/>
    </dgm:pt>
    <dgm:pt modelId="{1D83A980-0AB1-41D7-952C-085D3920962A}" type="pres">
      <dgm:prSet presAssocID="{9C3BCBE8-0AF6-4CE3-9275-2CC33640A769}" presName="parentText" presStyleLbl="node1" presStyleIdx="2" presStyleCnt="3">
        <dgm:presLayoutVars>
          <dgm:chMax val="1"/>
          <dgm:bulletEnabled val="1"/>
        </dgm:presLayoutVars>
      </dgm:prSet>
      <dgm:spPr/>
    </dgm:pt>
    <dgm:pt modelId="{CEE12431-7E17-4398-BB88-E3AFBD7DFA45}" type="pres">
      <dgm:prSet presAssocID="{9C3BCBE8-0AF6-4CE3-9275-2CC33640A769}" presName="descendantText" presStyleLbl="alignAccFollowNode1" presStyleIdx="2" presStyleCnt="3" custLinFactNeighborY="0">
        <dgm:presLayoutVars>
          <dgm:bulletEnabled val="1"/>
        </dgm:presLayoutVars>
      </dgm:prSet>
      <dgm:spPr/>
    </dgm:pt>
  </dgm:ptLst>
  <dgm:cxnLst>
    <dgm:cxn modelId="{99CDEF04-3795-40E1-9C6B-440E9761A769}" type="presOf" srcId="{A9266682-2729-4DFF-B63F-DDA0F97059C4}" destId="{CEE12431-7E17-4398-BB88-E3AFBD7DFA45}" srcOrd="0" destOrd="0" presId="urn:microsoft.com/office/officeart/2005/8/layout/vList5"/>
    <dgm:cxn modelId="{B46F5107-B674-4779-B18A-0FAFBE82243C}" srcId="{895D1FCD-1BC3-4920-90E9-59949ABA021D}" destId="{A0FED8CB-7C6C-45FD-AF28-A82C99DBF020}" srcOrd="0" destOrd="0" parTransId="{BF07D587-6F75-4ABC-B5EA-03C2BC10FD7D}" sibTransId="{4E05FDBE-A7DE-4B5A-9BC6-5D0F4A2FDF28}"/>
    <dgm:cxn modelId="{43A74623-0105-464D-A90B-C0455A4249BA}" type="presOf" srcId="{A16EAE3F-59D3-4A06-867B-B72011FDA06E}" destId="{E453E624-BC62-44ED-9A79-53FBC29E18C5}" srcOrd="0" destOrd="0" presId="urn:microsoft.com/office/officeart/2005/8/layout/vList5"/>
    <dgm:cxn modelId="{4481A368-5251-4CC3-BF7E-6A32548DAFA0}" srcId="{895D1FCD-1BC3-4920-90E9-59949ABA021D}" destId="{9C3BCBE8-0AF6-4CE3-9275-2CC33640A769}" srcOrd="2" destOrd="0" parTransId="{F07DD07C-1E4C-4A6B-928F-7AD578041B84}" sibTransId="{8EB17A74-6814-4FB9-AA97-5D3B504ADADA}"/>
    <dgm:cxn modelId="{F596F24C-0200-4F82-BE2C-BBD15C28D718}" srcId="{9C3BCBE8-0AF6-4CE3-9275-2CC33640A769}" destId="{A9266682-2729-4DFF-B63F-DDA0F97059C4}" srcOrd="0" destOrd="0" parTransId="{5F53E57A-0351-407C-8300-C60EC0C18CB6}" sibTransId="{EE5DF14D-1D07-4871-B008-BDD0B1DC5B76}"/>
    <dgm:cxn modelId="{FDC31E7E-1347-49C6-9B33-E24E7D5948C5}" srcId="{A16EAE3F-59D3-4A06-867B-B72011FDA06E}" destId="{ADE88B07-8E81-4B14-BCFC-02609EE2C5A6}" srcOrd="0" destOrd="0" parTransId="{1434A607-3052-4C74-9FA7-69B32462E5CD}" sibTransId="{C64C11F7-D0F2-41EF-8386-0FE6E686871D}"/>
    <dgm:cxn modelId="{61BA7285-2F0D-4EB3-BB2F-8CF58A1DA273}" type="presOf" srcId="{ADE88B07-8E81-4B14-BCFC-02609EE2C5A6}" destId="{4AF54BF8-3BFC-44EE-B2DB-1DD97F6F0AAC}" srcOrd="0" destOrd="0" presId="urn:microsoft.com/office/officeart/2005/8/layout/vList5"/>
    <dgm:cxn modelId="{83F5F58C-9AE6-4916-BD6C-F3C4CAB8E432}" type="presOf" srcId="{8DA0520D-6111-4C48-8C7D-5418780F83B7}" destId="{13BE944A-6E8C-4A4A-9384-8C33C234E58F}" srcOrd="0" destOrd="0" presId="urn:microsoft.com/office/officeart/2005/8/layout/vList5"/>
    <dgm:cxn modelId="{A3CE0593-4919-4D17-BCB1-E226F12C1B81}" type="presOf" srcId="{A0FED8CB-7C6C-45FD-AF28-A82C99DBF020}" destId="{144E6B7B-59F9-4E79-B39D-7BA4CD2DFC3E}" srcOrd="0" destOrd="0" presId="urn:microsoft.com/office/officeart/2005/8/layout/vList5"/>
    <dgm:cxn modelId="{BECADED0-86D5-49C2-B7CD-A904D9B68B5C}" type="presOf" srcId="{9C3BCBE8-0AF6-4CE3-9275-2CC33640A769}" destId="{1D83A980-0AB1-41D7-952C-085D3920962A}" srcOrd="0" destOrd="0" presId="urn:microsoft.com/office/officeart/2005/8/layout/vList5"/>
    <dgm:cxn modelId="{FB4B60DC-51E6-4622-AE0E-D6DD51EC73A6}" srcId="{895D1FCD-1BC3-4920-90E9-59949ABA021D}" destId="{A16EAE3F-59D3-4A06-867B-B72011FDA06E}" srcOrd="1" destOrd="0" parTransId="{69D0B7DA-4A47-4F24-A70C-39E185E72C17}" sibTransId="{EFB3080A-A0C0-4A0F-A454-733E3F27D85E}"/>
    <dgm:cxn modelId="{6F67B4DE-6054-45B2-BEB7-BC19229727BB}" srcId="{A0FED8CB-7C6C-45FD-AF28-A82C99DBF020}" destId="{8DA0520D-6111-4C48-8C7D-5418780F83B7}" srcOrd="0" destOrd="0" parTransId="{1CCCACAA-C14B-4DC4-A4BE-6E6A3F30169D}" sibTransId="{3064E675-857B-427E-BB87-E7758F88ED1F}"/>
    <dgm:cxn modelId="{22A8ACF5-AB17-410E-B7E2-265557972A85}" type="presOf" srcId="{895D1FCD-1BC3-4920-90E9-59949ABA021D}" destId="{6E4C166C-A35B-4FA2-85F0-72BBD7EAAB1E}" srcOrd="0" destOrd="0" presId="urn:microsoft.com/office/officeart/2005/8/layout/vList5"/>
    <dgm:cxn modelId="{5ED9DFDC-33FF-47A4-865F-AECEC7453DC6}" type="presParOf" srcId="{6E4C166C-A35B-4FA2-85F0-72BBD7EAAB1E}" destId="{D5344928-6275-4126-B8F1-CDF8CDD35814}" srcOrd="0" destOrd="0" presId="urn:microsoft.com/office/officeart/2005/8/layout/vList5"/>
    <dgm:cxn modelId="{C5B811DE-B2F2-463B-A5D2-679637DE0296}" type="presParOf" srcId="{D5344928-6275-4126-B8F1-CDF8CDD35814}" destId="{144E6B7B-59F9-4E79-B39D-7BA4CD2DFC3E}" srcOrd="0" destOrd="0" presId="urn:microsoft.com/office/officeart/2005/8/layout/vList5"/>
    <dgm:cxn modelId="{8691E418-5663-4E00-A587-5E8EDEBF9618}" type="presParOf" srcId="{D5344928-6275-4126-B8F1-CDF8CDD35814}" destId="{13BE944A-6E8C-4A4A-9384-8C33C234E58F}" srcOrd="1" destOrd="0" presId="urn:microsoft.com/office/officeart/2005/8/layout/vList5"/>
    <dgm:cxn modelId="{1E29FB34-4F67-4BFE-ADF5-347D68664339}" type="presParOf" srcId="{6E4C166C-A35B-4FA2-85F0-72BBD7EAAB1E}" destId="{D6F6A7E8-C2A2-4963-A1F6-729A9C80A7F0}" srcOrd="1" destOrd="0" presId="urn:microsoft.com/office/officeart/2005/8/layout/vList5"/>
    <dgm:cxn modelId="{67EEFD33-3962-4A80-B428-509296C9FE57}" type="presParOf" srcId="{6E4C166C-A35B-4FA2-85F0-72BBD7EAAB1E}" destId="{15546F9F-0E87-472F-BCDB-0C65192809AD}" srcOrd="2" destOrd="0" presId="urn:microsoft.com/office/officeart/2005/8/layout/vList5"/>
    <dgm:cxn modelId="{C51498F8-1A34-4650-A1EE-91383D73FC9F}" type="presParOf" srcId="{15546F9F-0E87-472F-BCDB-0C65192809AD}" destId="{E453E624-BC62-44ED-9A79-53FBC29E18C5}" srcOrd="0" destOrd="0" presId="urn:microsoft.com/office/officeart/2005/8/layout/vList5"/>
    <dgm:cxn modelId="{BF725D5B-08B9-4ED0-A60D-E8F2D79DE804}" type="presParOf" srcId="{15546F9F-0E87-472F-BCDB-0C65192809AD}" destId="{4AF54BF8-3BFC-44EE-B2DB-1DD97F6F0AAC}" srcOrd="1" destOrd="0" presId="urn:microsoft.com/office/officeart/2005/8/layout/vList5"/>
    <dgm:cxn modelId="{E0C8779D-59AA-48D5-9162-FF4FA18AB79C}" type="presParOf" srcId="{6E4C166C-A35B-4FA2-85F0-72BBD7EAAB1E}" destId="{0B8BD102-91BA-460D-8716-5D329D9CAC1F}" srcOrd="3" destOrd="0" presId="urn:microsoft.com/office/officeart/2005/8/layout/vList5"/>
    <dgm:cxn modelId="{1D66C076-B873-441B-98A1-5B4BCDCD8DC3}" type="presParOf" srcId="{6E4C166C-A35B-4FA2-85F0-72BBD7EAAB1E}" destId="{27AA0AB7-B83E-4295-A190-5C9BFCA6B4FC}" srcOrd="4" destOrd="0" presId="urn:microsoft.com/office/officeart/2005/8/layout/vList5"/>
    <dgm:cxn modelId="{9774EA4E-6456-49E9-B48E-D777B6304D50}" type="presParOf" srcId="{27AA0AB7-B83E-4295-A190-5C9BFCA6B4FC}" destId="{1D83A980-0AB1-41D7-952C-085D3920962A}" srcOrd="0" destOrd="0" presId="urn:microsoft.com/office/officeart/2005/8/layout/vList5"/>
    <dgm:cxn modelId="{CB3459DD-05D4-4896-9653-5E7F49541CC1}" type="presParOf" srcId="{27AA0AB7-B83E-4295-A190-5C9BFCA6B4FC}" destId="{CEE12431-7E17-4398-BB88-E3AFBD7DFA45}"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AC1A9-0115-4C85-829B-880E8272150F}">
      <dsp:nvSpPr>
        <dsp:cNvPr id="0" name=""/>
        <dsp:cNvSpPr/>
      </dsp:nvSpPr>
      <dsp:spPr>
        <a:xfrm>
          <a:off x="8321" y="0"/>
          <a:ext cx="4033208" cy="1209962"/>
        </a:xfrm>
        <a:prstGeom prst="chevron">
          <a:avLst>
            <a:gd name="adj" fmla="val 30000"/>
          </a:avLst>
        </a:prstGeom>
        <a:solidFill>
          <a:srgbClr val="20386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97" tIns="149397" rIns="149397" bIns="149397" numCol="1" spcCol="1270" anchor="ctr" anchorCtr="0">
          <a:noAutofit/>
        </a:bodyPr>
        <a:lstStyle/>
        <a:p>
          <a:pPr marL="0" lvl="0" indent="0" algn="ctr" defTabSz="1244600" rtl="0">
            <a:lnSpc>
              <a:spcPct val="90000"/>
            </a:lnSpc>
            <a:spcBef>
              <a:spcPct val="0"/>
            </a:spcBef>
            <a:spcAft>
              <a:spcPct val="35000"/>
            </a:spcAft>
            <a:buNone/>
          </a:pPr>
          <a:r>
            <a:rPr lang="en-US" sz="2800" b="1" i="0" u="none" strike="noStrike" kern="1200" cap="none" baseline="0" noProof="0" dirty="0">
              <a:solidFill>
                <a:schemeClr val="bg1"/>
              </a:solidFill>
              <a:latin typeface="Calibri"/>
              <a:cs typeface="Calibri Light"/>
            </a:rPr>
            <a:t>STUDENT ADVOCATES</a:t>
          </a:r>
        </a:p>
      </dsp:txBody>
      <dsp:txXfrm>
        <a:off x="371310" y="0"/>
        <a:ext cx="3307230" cy="1209962"/>
      </dsp:txXfrm>
    </dsp:sp>
    <dsp:sp modelId="{9791AC16-C5F8-4B1E-8065-2443FFA7DD8C}">
      <dsp:nvSpPr>
        <dsp:cNvPr id="0" name=""/>
        <dsp:cNvSpPr/>
      </dsp:nvSpPr>
      <dsp:spPr>
        <a:xfrm>
          <a:off x="8321" y="1209962"/>
          <a:ext cx="3670219" cy="4158539"/>
        </a:xfrm>
        <a:prstGeom prst="rect">
          <a:avLst/>
        </a:prstGeom>
        <a:solidFill>
          <a:srgbClr val="D2DEE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0029" tIns="290029" rIns="290029" bIns="580058" numCol="1" spcCol="1270" anchor="t" anchorCtr="0">
          <a:noAutofit/>
        </a:bodyPr>
        <a:lstStyle/>
        <a:p>
          <a:pPr marL="0" lvl="0" indent="0" algn="l" defTabSz="889000" rtl="0">
            <a:lnSpc>
              <a:spcPct val="90000"/>
            </a:lnSpc>
            <a:spcBef>
              <a:spcPct val="0"/>
            </a:spcBef>
            <a:spcAft>
              <a:spcPct val="35000"/>
            </a:spcAft>
            <a:buNone/>
          </a:pPr>
          <a:r>
            <a:rPr lang="en-US" sz="2000" b="1" kern="1200">
              <a:solidFill>
                <a:srgbClr val="203864"/>
              </a:solidFill>
              <a:latin typeface="Calibri"/>
              <a:cs typeface="Calibri"/>
            </a:rPr>
            <a:t>Anti-Racist</a:t>
          </a:r>
        </a:p>
        <a:p>
          <a:pPr marL="0" lvl="0" indent="0" algn="l" defTabSz="889000">
            <a:lnSpc>
              <a:spcPct val="90000"/>
            </a:lnSpc>
            <a:spcBef>
              <a:spcPct val="0"/>
            </a:spcBef>
            <a:spcAft>
              <a:spcPct val="35000"/>
            </a:spcAft>
            <a:buNone/>
          </a:pPr>
          <a:r>
            <a:rPr lang="en-US" sz="2000" b="1" kern="1200">
              <a:solidFill>
                <a:srgbClr val="203864"/>
              </a:solidFill>
              <a:latin typeface="Calibri"/>
              <a:cs typeface="Calibri"/>
            </a:rPr>
            <a:t>Anti-Oppressive </a:t>
          </a:r>
        </a:p>
        <a:p>
          <a:pPr marL="0" lvl="0" indent="0" algn="l" defTabSz="889000">
            <a:lnSpc>
              <a:spcPct val="90000"/>
            </a:lnSpc>
            <a:spcBef>
              <a:spcPct val="0"/>
            </a:spcBef>
            <a:spcAft>
              <a:spcPct val="35000"/>
            </a:spcAft>
            <a:buNone/>
          </a:pPr>
          <a:r>
            <a:rPr lang="en-US" sz="2000" b="1" kern="1200" dirty="0">
              <a:solidFill>
                <a:srgbClr val="203864"/>
              </a:solidFill>
              <a:latin typeface="Calibri"/>
              <a:cs typeface="Calibri"/>
            </a:rPr>
            <a:t>Trauma-Informed </a:t>
          </a:r>
        </a:p>
        <a:p>
          <a:pPr marL="0" lvl="0" indent="0" algn="l" defTabSz="889000">
            <a:lnSpc>
              <a:spcPct val="90000"/>
            </a:lnSpc>
            <a:spcBef>
              <a:spcPct val="0"/>
            </a:spcBef>
            <a:spcAft>
              <a:spcPct val="35000"/>
            </a:spcAft>
            <a:buNone/>
          </a:pPr>
          <a:r>
            <a:rPr lang="en-US" sz="2000" b="1" kern="1200" dirty="0">
              <a:solidFill>
                <a:srgbClr val="203864"/>
              </a:solidFill>
              <a:latin typeface="Calibri"/>
              <a:cs typeface="Calibri"/>
            </a:rPr>
            <a:t>Empowerment-Focused</a:t>
          </a:r>
        </a:p>
        <a:p>
          <a:pPr marL="0" lvl="0" indent="0" algn="l" defTabSz="889000">
            <a:lnSpc>
              <a:spcPct val="90000"/>
            </a:lnSpc>
            <a:spcBef>
              <a:spcPct val="0"/>
            </a:spcBef>
            <a:spcAft>
              <a:spcPct val="35000"/>
            </a:spcAft>
            <a:buNone/>
          </a:pPr>
          <a:r>
            <a:rPr lang="en-US" sz="2000" b="1" kern="1200">
              <a:solidFill>
                <a:srgbClr val="203864"/>
              </a:solidFill>
              <a:latin typeface="Calibri"/>
              <a:cs typeface="Calibri"/>
            </a:rPr>
            <a:t>Continued Professional Development </a:t>
          </a:r>
        </a:p>
        <a:p>
          <a:pPr marL="0" lvl="0" indent="0" algn="l" defTabSz="889000">
            <a:lnSpc>
              <a:spcPct val="90000"/>
            </a:lnSpc>
            <a:spcBef>
              <a:spcPct val="0"/>
            </a:spcBef>
            <a:spcAft>
              <a:spcPct val="35000"/>
            </a:spcAft>
            <a:buNone/>
          </a:pPr>
          <a:r>
            <a:rPr lang="en-US" sz="2000" b="1" kern="1200">
              <a:solidFill>
                <a:srgbClr val="203864"/>
              </a:solidFill>
              <a:latin typeface="Calibri"/>
              <a:cs typeface="Calibri"/>
            </a:rPr>
            <a:t>Reflexive </a:t>
          </a:r>
        </a:p>
      </dsp:txBody>
      <dsp:txXfrm>
        <a:off x="8321" y="1209962"/>
        <a:ext cx="3670219" cy="4158539"/>
      </dsp:txXfrm>
    </dsp:sp>
    <dsp:sp modelId="{5045FABE-D53A-48E7-9834-C5FB7383EDCA}">
      <dsp:nvSpPr>
        <dsp:cNvPr id="0" name=""/>
        <dsp:cNvSpPr/>
      </dsp:nvSpPr>
      <dsp:spPr>
        <a:xfrm>
          <a:off x="4001354" y="0"/>
          <a:ext cx="4033208" cy="1209962"/>
        </a:xfrm>
        <a:prstGeom prst="chevron">
          <a:avLst>
            <a:gd name="adj" fmla="val 30000"/>
          </a:avLst>
        </a:prstGeom>
        <a:solidFill>
          <a:srgbClr val="20386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97" tIns="149397" rIns="149397" bIns="149397"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bg1"/>
              </a:solidFill>
              <a:latin typeface="Calibri"/>
              <a:cs typeface="Calibri"/>
            </a:rPr>
            <a:t>CRISIS INTERVENTION</a:t>
          </a:r>
        </a:p>
      </dsp:txBody>
      <dsp:txXfrm>
        <a:off x="4364343" y="0"/>
        <a:ext cx="3307230" cy="1209962"/>
      </dsp:txXfrm>
    </dsp:sp>
    <dsp:sp modelId="{E595E58D-CD83-4438-B0AC-CED60686D282}">
      <dsp:nvSpPr>
        <dsp:cNvPr id="0" name=""/>
        <dsp:cNvSpPr/>
      </dsp:nvSpPr>
      <dsp:spPr>
        <a:xfrm>
          <a:off x="4001354" y="1209962"/>
          <a:ext cx="3670219" cy="4158539"/>
        </a:xfrm>
        <a:prstGeom prst="rect">
          <a:avLst/>
        </a:prstGeom>
        <a:solidFill>
          <a:srgbClr val="D2DEEF">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0029" tIns="290029" rIns="290029" bIns="580058" numCol="1" spcCol="1270" anchor="t" anchorCtr="0">
          <a:noAutofit/>
        </a:bodyPr>
        <a:lstStyle/>
        <a:p>
          <a:pPr marL="0" lvl="0" indent="0" algn="l" defTabSz="889000" rtl="0">
            <a:lnSpc>
              <a:spcPct val="90000"/>
            </a:lnSpc>
            <a:spcBef>
              <a:spcPct val="0"/>
            </a:spcBef>
            <a:spcAft>
              <a:spcPct val="35000"/>
            </a:spcAft>
            <a:buNone/>
          </a:pPr>
          <a:r>
            <a:rPr lang="en-US" sz="2000" b="1" kern="1200">
              <a:solidFill>
                <a:srgbClr val="203864"/>
              </a:solidFill>
              <a:latin typeface="Calibri"/>
              <a:cs typeface="Calibri"/>
            </a:rPr>
            <a:t>Cultural Humility</a:t>
          </a:r>
        </a:p>
        <a:p>
          <a:pPr marL="0" lvl="0" indent="0" algn="l" defTabSz="889000">
            <a:lnSpc>
              <a:spcPct val="90000"/>
            </a:lnSpc>
            <a:spcBef>
              <a:spcPct val="0"/>
            </a:spcBef>
            <a:spcAft>
              <a:spcPct val="35000"/>
            </a:spcAft>
            <a:buNone/>
          </a:pPr>
          <a:r>
            <a:rPr lang="en-US" sz="2000" b="1" kern="1200" dirty="0">
              <a:solidFill>
                <a:srgbClr val="203864"/>
              </a:solidFill>
              <a:latin typeface="Calibri"/>
              <a:cs typeface="Calibri"/>
            </a:rPr>
            <a:t>Safety-Focused </a:t>
          </a:r>
        </a:p>
        <a:p>
          <a:pPr marL="0" lvl="0" indent="0" algn="l" defTabSz="889000">
            <a:lnSpc>
              <a:spcPct val="90000"/>
            </a:lnSpc>
            <a:spcBef>
              <a:spcPct val="0"/>
            </a:spcBef>
            <a:spcAft>
              <a:spcPct val="35000"/>
            </a:spcAft>
            <a:buNone/>
          </a:pPr>
          <a:r>
            <a:rPr lang="en-US" sz="2000" b="1" kern="1200">
              <a:solidFill>
                <a:srgbClr val="203864"/>
              </a:solidFill>
              <a:latin typeface="Calibri"/>
              <a:cs typeface="Calibri"/>
            </a:rPr>
            <a:t>Student Choice</a:t>
          </a:r>
        </a:p>
        <a:p>
          <a:pPr marL="0" lvl="0" indent="0" algn="l" defTabSz="889000">
            <a:lnSpc>
              <a:spcPct val="90000"/>
            </a:lnSpc>
            <a:spcBef>
              <a:spcPct val="0"/>
            </a:spcBef>
            <a:spcAft>
              <a:spcPct val="35000"/>
            </a:spcAft>
            <a:buNone/>
          </a:pPr>
          <a:r>
            <a:rPr lang="en-US" sz="2000" b="1" kern="1200">
              <a:solidFill>
                <a:srgbClr val="203864"/>
              </a:solidFill>
              <a:latin typeface="Calibri"/>
              <a:cs typeface="Calibri"/>
            </a:rPr>
            <a:t>Collaborative</a:t>
          </a:r>
        </a:p>
        <a:p>
          <a:pPr marL="0" lvl="0" indent="0" algn="l" defTabSz="889000">
            <a:lnSpc>
              <a:spcPct val="90000"/>
            </a:lnSpc>
            <a:spcBef>
              <a:spcPct val="0"/>
            </a:spcBef>
            <a:spcAft>
              <a:spcPct val="35000"/>
            </a:spcAft>
            <a:buNone/>
          </a:pPr>
          <a:r>
            <a:rPr lang="en-US" sz="2000" b="1" kern="1200" dirty="0">
              <a:solidFill>
                <a:srgbClr val="203864"/>
              </a:solidFill>
              <a:latin typeface="Calibri"/>
              <a:cs typeface="Calibri"/>
            </a:rPr>
            <a:t>Universally-Accessible</a:t>
          </a:r>
        </a:p>
        <a:p>
          <a:pPr marL="0" lvl="0" indent="0" algn="l" defTabSz="889000">
            <a:lnSpc>
              <a:spcPct val="90000"/>
            </a:lnSpc>
            <a:spcBef>
              <a:spcPct val="0"/>
            </a:spcBef>
            <a:spcAft>
              <a:spcPct val="35000"/>
            </a:spcAft>
            <a:buNone/>
          </a:pPr>
          <a:r>
            <a:rPr lang="en-US" sz="2000" b="1" kern="1200">
              <a:solidFill>
                <a:srgbClr val="203864"/>
              </a:solidFill>
              <a:latin typeface="Calibri"/>
              <a:cs typeface="Calibri"/>
            </a:rPr>
            <a:t>Competent</a:t>
          </a:r>
        </a:p>
        <a:p>
          <a:pPr marL="0" lvl="0" indent="0" algn="l" defTabSz="889000">
            <a:lnSpc>
              <a:spcPct val="90000"/>
            </a:lnSpc>
            <a:spcBef>
              <a:spcPct val="0"/>
            </a:spcBef>
            <a:spcAft>
              <a:spcPct val="35000"/>
            </a:spcAft>
            <a:buNone/>
          </a:pPr>
          <a:r>
            <a:rPr lang="en-US" sz="2000" b="1" kern="1200">
              <a:solidFill>
                <a:srgbClr val="203864"/>
              </a:solidFill>
              <a:latin typeface="Calibri"/>
              <a:cs typeface="Calibri"/>
            </a:rPr>
            <a:t>Private &amp; Confidential</a:t>
          </a:r>
        </a:p>
        <a:p>
          <a:pPr marL="0" lvl="0" indent="0" algn="l" defTabSz="889000">
            <a:lnSpc>
              <a:spcPct val="90000"/>
            </a:lnSpc>
            <a:spcBef>
              <a:spcPct val="0"/>
            </a:spcBef>
            <a:spcAft>
              <a:spcPct val="35000"/>
            </a:spcAft>
            <a:buNone/>
          </a:pPr>
          <a:r>
            <a:rPr lang="en-US" sz="2000" b="1" kern="1200">
              <a:solidFill>
                <a:srgbClr val="203864"/>
              </a:solidFill>
              <a:latin typeface="Calibri"/>
              <a:cs typeface="Calibri"/>
            </a:rPr>
            <a:t>Respect, Dignity and Compassion</a:t>
          </a:r>
        </a:p>
      </dsp:txBody>
      <dsp:txXfrm>
        <a:off x="4001354" y="1209962"/>
        <a:ext cx="3670219" cy="41585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E944A-6E8C-4A4A-9384-8C33C234E58F}">
      <dsp:nvSpPr>
        <dsp:cNvPr id="0" name=""/>
        <dsp:cNvSpPr/>
      </dsp:nvSpPr>
      <dsp:spPr>
        <a:xfrm rot="5400000">
          <a:off x="5243020" y="-2072119"/>
          <a:ext cx="1007340" cy="5408649"/>
        </a:xfrm>
        <a:prstGeom prst="round2SameRect">
          <a:avLst/>
        </a:prstGeom>
        <a:solidFill>
          <a:srgbClr val="D2DEEF">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6213" lvl="1" indent="0" algn="l" defTabSz="800100">
            <a:lnSpc>
              <a:spcPct val="90000"/>
            </a:lnSpc>
            <a:spcBef>
              <a:spcPct val="0"/>
            </a:spcBef>
            <a:spcAft>
              <a:spcPct val="15000"/>
            </a:spcAft>
            <a:buFont typeface="Wingdings" panose="05000000000000000000" pitchFamily="2" charset="2"/>
            <a:buNone/>
          </a:pPr>
          <a:r>
            <a:rPr lang="en-US" sz="1800" b="0" kern="1200" dirty="0">
              <a:latin typeface="+mn-lt"/>
              <a:ea typeface="+mj-lt"/>
              <a:cs typeface="+mj-lt"/>
            </a:rPr>
            <a:t> - Feeling “On” and experiencing hyper vigilance.</a:t>
          </a:r>
          <a:endParaRPr lang="en-US" sz="1800" b="0" kern="1200" dirty="0"/>
        </a:p>
        <a:p>
          <a:pPr marL="176213" lvl="1" indent="0" algn="l" defTabSz="800100">
            <a:lnSpc>
              <a:spcPct val="90000"/>
            </a:lnSpc>
            <a:spcBef>
              <a:spcPct val="0"/>
            </a:spcBef>
            <a:spcAft>
              <a:spcPct val="15000"/>
            </a:spcAft>
            <a:buFont typeface="Wingdings" panose="05000000000000000000" pitchFamily="2" charset="2"/>
            <a:buNone/>
          </a:pPr>
          <a:r>
            <a:rPr lang="en-US" sz="1800" b="0" kern="1200" dirty="0"/>
            <a:t> - External assumptions influence action.</a:t>
          </a:r>
        </a:p>
        <a:p>
          <a:pPr marL="176213" lvl="1" indent="0" algn="l" defTabSz="800100">
            <a:lnSpc>
              <a:spcPct val="90000"/>
            </a:lnSpc>
            <a:spcBef>
              <a:spcPct val="0"/>
            </a:spcBef>
            <a:spcAft>
              <a:spcPct val="15000"/>
            </a:spcAft>
            <a:buFont typeface="Wingdings" panose="05000000000000000000" pitchFamily="2" charset="2"/>
            <a:buNone/>
          </a:pPr>
          <a:r>
            <a:rPr lang="en-US" sz="1800" b="0" kern="1200" dirty="0"/>
            <a:t> - Tasked with extra work without compensation. </a:t>
          </a:r>
          <a:endParaRPr lang="en-US" sz="1600" b="0" kern="1200" dirty="0"/>
        </a:p>
      </dsp:txBody>
      <dsp:txXfrm rot="-5400000">
        <a:off x="3042366" y="177709"/>
        <a:ext cx="5359475" cy="908992"/>
      </dsp:txXfrm>
    </dsp:sp>
    <dsp:sp modelId="{144E6B7B-59F9-4E79-B39D-7BA4CD2DFC3E}">
      <dsp:nvSpPr>
        <dsp:cNvPr id="0" name=""/>
        <dsp:cNvSpPr/>
      </dsp:nvSpPr>
      <dsp:spPr>
        <a:xfrm>
          <a:off x="0" y="22739"/>
          <a:ext cx="3042365" cy="1259175"/>
        </a:xfrm>
        <a:prstGeom prst="roundRect">
          <a:avLst/>
        </a:prstGeom>
        <a:solidFill>
          <a:srgbClr val="20386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kern="1200" dirty="0">
              <a:latin typeface="+mn-lt"/>
              <a:ea typeface="+mj-lt"/>
              <a:cs typeface="+mj-lt"/>
            </a:rPr>
            <a:t>Visibility On/Off Campus</a:t>
          </a:r>
          <a:endParaRPr lang="en-US" sz="3300" b="0" kern="1200" dirty="0"/>
        </a:p>
      </dsp:txBody>
      <dsp:txXfrm>
        <a:off x="61468" y="84207"/>
        <a:ext cx="2919429" cy="1136239"/>
      </dsp:txXfrm>
    </dsp:sp>
    <dsp:sp modelId="{4AF54BF8-3BFC-44EE-B2DB-1DD97F6F0AAC}">
      <dsp:nvSpPr>
        <dsp:cNvPr id="0" name=""/>
        <dsp:cNvSpPr/>
      </dsp:nvSpPr>
      <dsp:spPr>
        <a:xfrm rot="5400000">
          <a:off x="5243020" y="-749985"/>
          <a:ext cx="1007340" cy="5408649"/>
        </a:xfrm>
        <a:prstGeom prst="round2SameRect">
          <a:avLst/>
        </a:prstGeom>
        <a:solidFill>
          <a:srgbClr val="D2DEEF">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6213" lvl="1" indent="0" algn="l" defTabSz="800100">
            <a:lnSpc>
              <a:spcPct val="90000"/>
            </a:lnSpc>
            <a:spcBef>
              <a:spcPct val="0"/>
            </a:spcBef>
            <a:spcAft>
              <a:spcPct val="15000"/>
            </a:spcAft>
            <a:buFont typeface="Wingdings" panose="05000000000000000000" pitchFamily="2" charset="2"/>
            <a:buNone/>
          </a:pPr>
          <a:r>
            <a:rPr lang="en-US" sz="1800" b="0" kern="1200" dirty="0"/>
            <a:t> - Reactions not validated in the workplace.</a:t>
          </a:r>
        </a:p>
        <a:p>
          <a:pPr marL="176213" lvl="1" indent="0" algn="l" defTabSz="800100">
            <a:lnSpc>
              <a:spcPct val="90000"/>
            </a:lnSpc>
            <a:spcBef>
              <a:spcPct val="0"/>
            </a:spcBef>
            <a:spcAft>
              <a:spcPct val="15000"/>
            </a:spcAft>
            <a:buFont typeface="Wingdings" panose="05000000000000000000" pitchFamily="2" charset="2"/>
            <a:buNone/>
          </a:pPr>
          <a:r>
            <a:rPr lang="en-US" sz="1800" b="0" kern="1200" dirty="0"/>
            <a:t> - Constantly assessing safety of disclosure.</a:t>
          </a:r>
        </a:p>
        <a:p>
          <a:pPr marL="176213" lvl="1" indent="0" algn="l" defTabSz="800100">
            <a:lnSpc>
              <a:spcPct val="90000"/>
            </a:lnSpc>
            <a:spcBef>
              <a:spcPct val="0"/>
            </a:spcBef>
            <a:spcAft>
              <a:spcPct val="15000"/>
            </a:spcAft>
            <a:buFont typeface="Wingdings" panose="05000000000000000000" pitchFamily="2" charset="2"/>
            <a:buNone/>
          </a:pPr>
          <a:r>
            <a:rPr lang="en-US" sz="1800" b="0" kern="1200" dirty="0"/>
            <a:t> - Tension of self-advocacy and guilt of being quiet.</a:t>
          </a:r>
        </a:p>
      </dsp:txBody>
      <dsp:txXfrm rot="-5400000">
        <a:off x="3042366" y="1499843"/>
        <a:ext cx="5359475" cy="908992"/>
      </dsp:txXfrm>
    </dsp:sp>
    <dsp:sp modelId="{E453E624-BC62-44ED-9A79-53FBC29E18C5}">
      <dsp:nvSpPr>
        <dsp:cNvPr id="0" name=""/>
        <dsp:cNvSpPr/>
      </dsp:nvSpPr>
      <dsp:spPr>
        <a:xfrm>
          <a:off x="0" y="1324751"/>
          <a:ext cx="3042365" cy="1259175"/>
        </a:xfrm>
        <a:prstGeom prst="roundRect">
          <a:avLst/>
        </a:prstGeom>
        <a:solidFill>
          <a:srgbClr val="20386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kern="1200" dirty="0">
              <a:latin typeface="+mn-lt"/>
              <a:ea typeface="+mj-lt"/>
              <a:cs typeface="+mj-lt"/>
            </a:rPr>
            <a:t>Invisible Identities</a:t>
          </a:r>
          <a:endParaRPr lang="en-US" sz="3300" b="0" kern="1200" dirty="0"/>
        </a:p>
      </dsp:txBody>
      <dsp:txXfrm>
        <a:off x="61468" y="1386219"/>
        <a:ext cx="2919429" cy="1136239"/>
      </dsp:txXfrm>
    </dsp:sp>
    <dsp:sp modelId="{2E24A3A4-7252-4ACD-BB8D-F219F2021B05}">
      <dsp:nvSpPr>
        <dsp:cNvPr id="0" name=""/>
        <dsp:cNvSpPr/>
      </dsp:nvSpPr>
      <dsp:spPr>
        <a:xfrm rot="5400000">
          <a:off x="5238036" y="567164"/>
          <a:ext cx="1007340" cy="5418617"/>
        </a:xfrm>
        <a:prstGeom prst="round2SameRect">
          <a:avLst/>
        </a:prstGeom>
        <a:solidFill>
          <a:srgbClr val="D2DEEF"/>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0" kern="1200" dirty="0"/>
            <a:t>     - Being “professional” in reactions and responses.</a:t>
          </a:r>
        </a:p>
        <a:p>
          <a:pPr marL="171450" lvl="1" indent="-171450" algn="l" defTabSz="800100">
            <a:lnSpc>
              <a:spcPct val="90000"/>
            </a:lnSpc>
            <a:spcBef>
              <a:spcPct val="0"/>
            </a:spcBef>
            <a:spcAft>
              <a:spcPct val="15000"/>
            </a:spcAft>
            <a:buNone/>
          </a:pPr>
          <a:r>
            <a:rPr lang="en-US" sz="1800" kern="1200" dirty="0"/>
            <a:t>     - Mistrust around others’ intentions and actions.</a:t>
          </a:r>
          <a:r>
            <a:rPr lang="en-US" sz="1800" b="0" kern="1200" dirty="0"/>
            <a:t> </a:t>
          </a:r>
        </a:p>
        <a:p>
          <a:pPr marL="171450" lvl="1" indent="-171450" algn="l" defTabSz="800100">
            <a:lnSpc>
              <a:spcPct val="90000"/>
            </a:lnSpc>
            <a:spcBef>
              <a:spcPct val="0"/>
            </a:spcBef>
            <a:spcAft>
              <a:spcPct val="15000"/>
            </a:spcAft>
            <a:buNone/>
          </a:pPr>
          <a:r>
            <a:rPr lang="en-US" sz="1800" b="0" kern="1200" dirty="0"/>
            <a:t>     - Difficulty empathizing with other experiences.</a:t>
          </a:r>
        </a:p>
      </dsp:txBody>
      <dsp:txXfrm rot="-5400000">
        <a:off x="3032398" y="2821976"/>
        <a:ext cx="5369443" cy="908992"/>
      </dsp:txXfrm>
    </dsp:sp>
    <dsp:sp modelId="{2393918A-18DC-48AE-9118-858037502586}">
      <dsp:nvSpPr>
        <dsp:cNvPr id="0" name=""/>
        <dsp:cNvSpPr/>
      </dsp:nvSpPr>
      <dsp:spPr>
        <a:xfrm>
          <a:off x="0" y="2646885"/>
          <a:ext cx="3028762" cy="1259175"/>
        </a:xfrm>
        <a:prstGeom prst="roundRect">
          <a:avLst/>
        </a:prstGeom>
        <a:solidFill>
          <a:srgbClr val="20386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kern="1200" dirty="0"/>
            <a:t>Personal Impact</a:t>
          </a:r>
        </a:p>
      </dsp:txBody>
      <dsp:txXfrm>
        <a:off x="61468" y="2708353"/>
        <a:ext cx="2905826" cy="1136239"/>
      </dsp:txXfrm>
    </dsp:sp>
    <dsp:sp modelId="{CEE12431-7E17-4398-BB88-E3AFBD7DFA45}">
      <dsp:nvSpPr>
        <dsp:cNvPr id="0" name=""/>
        <dsp:cNvSpPr/>
      </dsp:nvSpPr>
      <dsp:spPr>
        <a:xfrm rot="5400000">
          <a:off x="5202011" y="1894282"/>
          <a:ext cx="1089357" cy="5408649"/>
        </a:xfrm>
        <a:prstGeom prst="round2SameRect">
          <a:avLst/>
        </a:prstGeom>
        <a:solidFill>
          <a:srgbClr val="D2DEEF">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6213" lvl="1" indent="0" algn="l" defTabSz="800100">
            <a:lnSpc>
              <a:spcPct val="90000"/>
            </a:lnSpc>
            <a:spcBef>
              <a:spcPct val="0"/>
            </a:spcBef>
            <a:spcAft>
              <a:spcPct val="15000"/>
            </a:spcAft>
            <a:buNone/>
          </a:pPr>
          <a:r>
            <a:rPr lang="en-US" sz="1800" kern="1200" dirty="0"/>
            <a:t>- Compromising which may be viewed as</a:t>
          </a:r>
          <a:br>
            <a:rPr lang="en-US" sz="1800" kern="1200" dirty="0"/>
          </a:br>
          <a:r>
            <a:rPr lang="en-US" sz="1800" kern="1200" dirty="0"/>
            <a:t>   hypocrisy or institutional betrayal.</a:t>
          </a:r>
          <a:endParaRPr lang="en-US" sz="1800" b="0" kern="1200" dirty="0"/>
        </a:p>
        <a:p>
          <a:pPr marL="176213" lvl="1" indent="0" algn="l" defTabSz="800100">
            <a:lnSpc>
              <a:spcPct val="90000"/>
            </a:lnSpc>
            <a:spcBef>
              <a:spcPct val="0"/>
            </a:spcBef>
            <a:spcAft>
              <a:spcPct val="15000"/>
            </a:spcAft>
            <a:buNone/>
          </a:pPr>
          <a:r>
            <a:rPr lang="en-US" sz="1800" kern="1200" dirty="0"/>
            <a:t>- Balancing amiable working relationships without</a:t>
          </a:r>
          <a:br>
            <a:rPr lang="en-US" sz="1800" kern="1200" dirty="0"/>
          </a:br>
          <a:r>
            <a:rPr lang="en-US" sz="1800" kern="1200" dirty="0"/>
            <a:t>   compromising non-negotiable values.</a:t>
          </a:r>
          <a:endParaRPr lang="en-US" sz="1800" b="0" kern="1200" dirty="0"/>
        </a:p>
      </dsp:txBody>
      <dsp:txXfrm rot="-5400000">
        <a:off x="3042365" y="4107106"/>
        <a:ext cx="5355471" cy="983001"/>
      </dsp:txXfrm>
    </dsp:sp>
    <dsp:sp modelId="{1D83A980-0AB1-41D7-952C-085D3920962A}">
      <dsp:nvSpPr>
        <dsp:cNvPr id="0" name=""/>
        <dsp:cNvSpPr/>
      </dsp:nvSpPr>
      <dsp:spPr>
        <a:xfrm>
          <a:off x="0" y="3969019"/>
          <a:ext cx="3042365" cy="1259175"/>
        </a:xfrm>
        <a:prstGeom prst="roundRect">
          <a:avLst/>
        </a:prstGeom>
        <a:solidFill>
          <a:srgbClr val="20386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kern="1200" dirty="0">
              <a:latin typeface="+mn-lt"/>
              <a:ea typeface="+mj-lt"/>
              <a:cs typeface="+mj-lt"/>
            </a:rPr>
            <a:t>Politics In The Workplace</a:t>
          </a:r>
          <a:endParaRPr lang="en-US" sz="3300" b="0" kern="1200" dirty="0"/>
        </a:p>
      </dsp:txBody>
      <dsp:txXfrm>
        <a:off x="61468" y="4030487"/>
        <a:ext cx="2919429" cy="11362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2113D-EA7D-4BBC-B619-59CCEA042246}">
      <dsp:nvSpPr>
        <dsp:cNvPr id="0" name=""/>
        <dsp:cNvSpPr/>
      </dsp:nvSpPr>
      <dsp:spPr>
        <a:xfrm>
          <a:off x="1577541" y="633048"/>
          <a:ext cx="4229929" cy="4229929"/>
        </a:xfrm>
        <a:prstGeom prst="blockArc">
          <a:avLst>
            <a:gd name="adj1" fmla="val 10800000"/>
            <a:gd name="adj2" fmla="val 16200000"/>
            <a:gd name="adj3" fmla="val 4636"/>
          </a:avLst>
        </a:prstGeom>
        <a:solidFill>
          <a:srgbClr val="D2DEEF"/>
        </a:solidFill>
        <a:ln>
          <a:noFill/>
        </a:ln>
        <a:effectLst/>
      </dsp:spPr>
      <dsp:style>
        <a:lnRef idx="0">
          <a:scrgbClr r="0" g="0" b="0"/>
        </a:lnRef>
        <a:fillRef idx="1">
          <a:scrgbClr r="0" g="0" b="0"/>
        </a:fillRef>
        <a:effectRef idx="0">
          <a:scrgbClr r="0" g="0" b="0"/>
        </a:effectRef>
        <a:fontRef idx="minor">
          <a:schemeClr val="lt1"/>
        </a:fontRef>
      </dsp:style>
    </dsp:sp>
    <dsp:sp modelId="{AE58B045-7141-4204-92AF-FA1645F39DFF}">
      <dsp:nvSpPr>
        <dsp:cNvPr id="0" name=""/>
        <dsp:cNvSpPr/>
      </dsp:nvSpPr>
      <dsp:spPr>
        <a:xfrm>
          <a:off x="1577541" y="633048"/>
          <a:ext cx="4229929" cy="4229929"/>
        </a:xfrm>
        <a:prstGeom prst="blockArc">
          <a:avLst>
            <a:gd name="adj1" fmla="val 5400000"/>
            <a:gd name="adj2" fmla="val 10800000"/>
            <a:gd name="adj3" fmla="val 4636"/>
          </a:avLst>
        </a:prstGeom>
        <a:solidFill>
          <a:srgbClr val="D2DEEF"/>
        </a:solidFill>
        <a:ln>
          <a:noFill/>
        </a:ln>
        <a:effectLst/>
      </dsp:spPr>
      <dsp:style>
        <a:lnRef idx="0">
          <a:scrgbClr r="0" g="0" b="0"/>
        </a:lnRef>
        <a:fillRef idx="1">
          <a:scrgbClr r="0" g="0" b="0"/>
        </a:fillRef>
        <a:effectRef idx="0">
          <a:scrgbClr r="0" g="0" b="0"/>
        </a:effectRef>
        <a:fontRef idx="minor">
          <a:schemeClr val="lt1"/>
        </a:fontRef>
      </dsp:style>
    </dsp:sp>
    <dsp:sp modelId="{EBEA5844-0263-43DE-AE14-67C95576BE36}">
      <dsp:nvSpPr>
        <dsp:cNvPr id="0" name=""/>
        <dsp:cNvSpPr/>
      </dsp:nvSpPr>
      <dsp:spPr>
        <a:xfrm>
          <a:off x="1577541" y="633048"/>
          <a:ext cx="4229929" cy="4229929"/>
        </a:xfrm>
        <a:prstGeom prst="blockArc">
          <a:avLst>
            <a:gd name="adj1" fmla="val 0"/>
            <a:gd name="adj2" fmla="val 5400000"/>
            <a:gd name="adj3" fmla="val 4636"/>
          </a:avLst>
        </a:prstGeom>
        <a:solidFill>
          <a:srgbClr val="D2DEEF"/>
        </a:solidFill>
        <a:ln>
          <a:noFill/>
        </a:ln>
        <a:effectLst/>
      </dsp:spPr>
      <dsp:style>
        <a:lnRef idx="0">
          <a:scrgbClr r="0" g="0" b="0"/>
        </a:lnRef>
        <a:fillRef idx="1">
          <a:scrgbClr r="0" g="0" b="0"/>
        </a:fillRef>
        <a:effectRef idx="0">
          <a:scrgbClr r="0" g="0" b="0"/>
        </a:effectRef>
        <a:fontRef idx="minor">
          <a:schemeClr val="lt1"/>
        </a:fontRef>
      </dsp:style>
    </dsp:sp>
    <dsp:sp modelId="{45056466-281C-41AB-858B-7AEC7290E676}">
      <dsp:nvSpPr>
        <dsp:cNvPr id="0" name=""/>
        <dsp:cNvSpPr/>
      </dsp:nvSpPr>
      <dsp:spPr>
        <a:xfrm>
          <a:off x="1577541" y="633048"/>
          <a:ext cx="4229929" cy="4229929"/>
        </a:xfrm>
        <a:prstGeom prst="blockArc">
          <a:avLst>
            <a:gd name="adj1" fmla="val 16200000"/>
            <a:gd name="adj2" fmla="val 0"/>
            <a:gd name="adj3" fmla="val 4636"/>
          </a:avLst>
        </a:prstGeom>
        <a:solidFill>
          <a:srgbClr val="D2DEEF"/>
        </a:solidFill>
        <a:ln>
          <a:noFill/>
        </a:ln>
        <a:effectLst/>
      </dsp:spPr>
      <dsp:style>
        <a:lnRef idx="0">
          <a:scrgbClr r="0" g="0" b="0"/>
        </a:lnRef>
        <a:fillRef idx="1">
          <a:scrgbClr r="0" g="0" b="0"/>
        </a:fillRef>
        <a:effectRef idx="0">
          <a:scrgbClr r="0" g="0" b="0"/>
        </a:effectRef>
        <a:fontRef idx="minor">
          <a:schemeClr val="lt1"/>
        </a:fontRef>
      </dsp:style>
    </dsp:sp>
    <dsp:sp modelId="{87DCDEC5-CAE0-48D6-B1C8-112F13260E80}">
      <dsp:nvSpPr>
        <dsp:cNvPr id="0" name=""/>
        <dsp:cNvSpPr/>
      </dsp:nvSpPr>
      <dsp:spPr>
        <a:xfrm>
          <a:off x="2719752" y="1775259"/>
          <a:ext cx="1945506" cy="1945506"/>
        </a:xfrm>
        <a:prstGeom prst="ellipse">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Individual</a:t>
          </a:r>
        </a:p>
      </dsp:txBody>
      <dsp:txXfrm>
        <a:off x="3004665" y="2060172"/>
        <a:ext cx="1375680" cy="1375680"/>
      </dsp:txXfrm>
    </dsp:sp>
    <dsp:sp modelId="{FEB08A55-9D54-4C50-9F4B-2ABE42D54AC6}">
      <dsp:nvSpPr>
        <dsp:cNvPr id="0" name=""/>
        <dsp:cNvSpPr/>
      </dsp:nvSpPr>
      <dsp:spPr>
        <a:xfrm>
          <a:off x="2601871" y="1147"/>
          <a:ext cx="2181268" cy="1361854"/>
        </a:xfrm>
        <a:prstGeom prst="ellipse">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Organizational (Supervisor Support)</a:t>
          </a:r>
        </a:p>
      </dsp:txBody>
      <dsp:txXfrm>
        <a:off x="2921310" y="200586"/>
        <a:ext cx="1542390" cy="962976"/>
      </dsp:txXfrm>
    </dsp:sp>
    <dsp:sp modelId="{A859ED80-54D4-45CA-9F95-79E060FB6C99}">
      <dsp:nvSpPr>
        <dsp:cNvPr id="0" name=""/>
        <dsp:cNvSpPr/>
      </dsp:nvSpPr>
      <dsp:spPr>
        <a:xfrm>
          <a:off x="4799242" y="2067085"/>
          <a:ext cx="1918403" cy="1361854"/>
        </a:xfrm>
        <a:prstGeom prst="ellipse">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Community</a:t>
          </a:r>
        </a:p>
      </dsp:txBody>
      <dsp:txXfrm>
        <a:off x="5080186" y="2266524"/>
        <a:ext cx="1356515" cy="962976"/>
      </dsp:txXfrm>
    </dsp:sp>
    <dsp:sp modelId="{8EE93EF6-9E21-4999-9663-F5DBEE8A021F}">
      <dsp:nvSpPr>
        <dsp:cNvPr id="0" name=""/>
        <dsp:cNvSpPr/>
      </dsp:nvSpPr>
      <dsp:spPr>
        <a:xfrm>
          <a:off x="2624104" y="4133023"/>
          <a:ext cx="2136804" cy="1361854"/>
        </a:xfrm>
        <a:prstGeom prst="ellipse">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Instititutional</a:t>
          </a:r>
          <a:endParaRPr lang="en-US" sz="2000" kern="1200" dirty="0"/>
        </a:p>
      </dsp:txBody>
      <dsp:txXfrm>
        <a:off x="2937032" y="4332462"/>
        <a:ext cx="1510948" cy="962976"/>
      </dsp:txXfrm>
    </dsp:sp>
    <dsp:sp modelId="{EBAB94AD-C926-4FCD-9F3E-7C175F18084B}">
      <dsp:nvSpPr>
        <dsp:cNvPr id="0" name=""/>
        <dsp:cNvSpPr/>
      </dsp:nvSpPr>
      <dsp:spPr>
        <a:xfrm>
          <a:off x="674557" y="2067085"/>
          <a:ext cx="1904022" cy="1361854"/>
        </a:xfrm>
        <a:prstGeom prst="ellipse">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Societal</a:t>
          </a:r>
        </a:p>
      </dsp:txBody>
      <dsp:txXfrm>
        <a:off x="953395" y="2266524"/>
        <a:ext cx="1346346" cy="962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0D835-CF13-4140-95AB-2BD35BE41F81}">
      <dsp:nvSpPr>
        <dsp:cNvPr id="0" name=""/>
        <dsp:cNvSpPr/>
      </dsp:nvSpPr>
      <dsp:spPr>
        <a:xfrm>
          <a:off x="530099" y="893962"/>
          <a:ext cx="1406812" cy="1406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8F912-79B6-404B-B3E8-14F86DC837B9}">
      <dsp:nvSpPr>
        <dsp:cNvPr id="0" name=""/>
        <dsp:cNvSpPr/>
      </dsp:nvSpPr>
      <dsp:spPr>
        <a:xfrm>
          <a:off x="829912" y="1193775"/>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4560BA-0B71-4B9D-AF6E-773C6AA1BE38}">
      <dsp:nvSpPr>
        <dsp:cNvPr id="0" name=""/>
        <dsp:cNvSpPr/>
      </dsp:nvSpPr>
      <dsp:spPr>
        <a:xfrm>
          <a:off x="80381" y="27389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0" kern="1200" dirty="0">
              <a:solidFill>
                <a:srgbClr val="203864"/>
              </a:solidFill>
              <a:latin typeface="Calibri"/>
              <a:cs typeface="Calibri"/>
            </a:rPr>
            <a:t>Notice </a:t>
          </a:r>
          <a:endParaRPr lang="en-US" sz="4000" b="0" i="0" u="none" strike="noStrike" kern="1200" cap="all" baseline="0" noProof="0" dirty="0">
            <a:solidFill>
              <a:srgbClr val="203864"/>
            </a:solidFill>
            <a:latin typeface="Calibri"/>
            <a:cs typeface="Calibri"/>
          </a:endParaRPr>
        </a:p>
      </dsp:txBody>
      <dsp:txXfrm>
        <a:off x="80381" y="2738962"/>
        <a:ext cx="2306250" cy="720000"/>
      </dsp:txXfrm>
    </dsp:sp>
    <dsp:sp modelId="{C0D1FCAD-CAC9-4CBF-A28E-B59DAFB69BAE}">
      <dsp:nvSpPr>
        <dsp:cNvPr id="0" name=""/>
        <dsp:cNvSpPr/>
      </dsp:nvSpPr>
      <dsp:spPr>
        <a:xfrm>
          <a:off x="3239943" y="893962"/>
          <a:ext cx="1406812" cy="1406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FC705-2BA5-407B-9CC2-475165CD1FF4}">
      <dsp:nvSpPr>
        <dsp:cNvPr id="0" name=""/>
        <dsp:cNvSpPr/>
      </dsp:nvSpPr>
      <dsp:spPr>
        <a:xfrm>
          <a:off x="3539756" y="1193775"/>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3E97B5-4DE9-43F5-98FD-5B160DF0CB7E}">
      <dsp:nvSpPr>
        <dsp:cNvPr id="0" name=""/>
        <dsp:cNvSpPr/>
      </dsp:nvSpPr>
      <dsp:spPr>
        <a:xfrm>
          <a:off x="2790224" y="27389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0" kern="1200" dirty="0">
              <a:solidFill>
                <a:srgbClr val="203864"/>
              </a:solidFill>
              <a:latin typeface="Calibri"/>
              <a:cs typeface="Calibri"/>
            </a:rPr>
            <a:t>Engage</a:t>
          </a:r>
        </a:p>
      </dsp:txBody>
      <dsp:txXfrm>
        <a:off x="2790224" y="2738962"/>
        <a:ext cx="2306250" cy="720000"/>
      </dsp:txXfrm>
    </dsp:sp>
    <dsp:sp modelId="{31D81AE4-28B2-4E2F-A414-55BB0FD211B7}">
      <dsp:nvSpPr>
        <dsp:cNvPr id="0" name=""/>
        <dsp:cNvSpPr/>
      </dsp:nvSpPr>
      <dsp:spPr>
        <a:xfrm>
          <a:off x="5949787" y="893962"/>
          <a:ext cx="1406812" cy="1406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99A38-92D3-47A7-88D3-F48170963E7E}">
      <dsp:nvSpPr>
        <dsp:cNvPr id="0" name=""/>
        <dsp:cNvSpPr/>
      </dsp:nvSpPr>
      <dsp:spPr>
        <a:xfrm>
          <a:off x="6249600" y="1193775"/>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37D84D-4C9A-4F30-8207-0960ABDABC61}">
      <dsp:nvSpPr>
        <dsp:cNvPr id="0" name=""/>
        <dsp:cNvSpPr/>
      </dsp:nvSpPr>
      <dsp:spPr>
        <a:xfrm>
          <a:off x="5500068" y="27389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0" kern="1200" dirty="0">
              <a:solidFill>
                <a:srgbClr val="203864"/>
              </a:solidFill>
              <a:latin typeface="Calibri"/>
              <a:cs typeface="Calibri"/>
            </a:rPr>
            <a:t>Refer</a:t>
          </a:r>
        </a:p>
      </dsp:txBody>
      <dsp:txXfrm>
        <a:off x="5500068" y="2738962"/>
        <a:ext cx="23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0B1CE-8354-4958-A3CE-50C9E5A016BC}">
      <dsp:nvSpPr>
        <dsp:cNvPr id="0" name=""/>
        <dsp:cNvSpPr/>
      </dsp:nvSpPr>
      <dsp:spPr>
        <a:xfrm>
          <a:off x="0" y="3399"/>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D4319-9CCF-4CF5-ACAE-B41FB2036F21}">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42FCF-6E5C-4DA7-95CC-7FA202FBFEDC}">
      <dsp:nvSpPr>
        <dsp:cNvPr id="0" name=""/>
        <dsp:cNvSpPr/>
      </dsp:nvSpPr>
      <dsp:spPr>
        <a:xfrm>
          <a:off x="836323" y="3399"/>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Uncharacteristic changes in academic performance</a:t>
          </a:r>
        </a:p>
      </dsp:txBody>
      <dsp:txXfrm>
        <a:off x="836323" y="3399"/>
        <a:ext cx="7050376" cy="724089"/>
      </dsp:txXfrm>
    </dsp:sp>
    <dsp:sp modelId="{11CAD005-9290-4331-AB7C-CCD459EB6537}">
      <dsp:nvSpPr>
        <dsp:cNvPr id="0" name=""/>
        <dsp:cNvSpPr/>
      </dsp:nvSpPr>
      <dsp:spPr>
        <a:xfrm>
          <a:off x="0" y="908511"/>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CF49E-0B81-4608-8BCD-A7244F7FB579}">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FE7368-0E98-44AB-8E9F-C757985DC022}">
      <dsp:nvSpPr>
        <dsp:cNvPr id="0" name=""/>
        <dsp:cNvSpPr/>
      </dsp:nvSpPr>
      <dsp:spPr>
        <a:xfrm>
          <a:off x="836323" y="908511"/>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Uncharacteristic changes in attendance at class or meetings</a:t>
          </a:r>
        </a:p>
      </dsp:txBody>
      <dsp:txXfrm>
        <a:off x="836323" y="908511"/>
        <a:ext cx="7050376" cy="724089"/>
      </dsp:txXfrm>
    </dsp:sp>
    <dsp:sp modelId="{672F69A5-0035-48AA-9368-9095D37B18BD}">
      <dsp:nvSpPr>
        <dsp:cNvPr id="0" name=""/>
        <dsp:cNvSpPr/>
      </dsp:nvSpPr>
      <dsp:spPr>
        <a:xfrm>
          <a:off x="0" y="1813624"/>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1E70D-6E1D-4B97-808E-DAEF1AA41533}">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A2D586-ABDD-49E1-828A-0B3AD78D8978}">
      <dsp:nvSpPr>
        <dsp:cNvPr id="0" name=""/>
        <dsp:cNvSpPr/>
      </dsp:nvSpPr>
      <dsp:spPr>
        <a:xfrm>
          <a:off x="836323" y="1813624"/>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Depressed or lethargic mood</a:t>
          </a:r>
        </a:p>
      </dsp:txBody>
      <dsp:txXfrm>
        <a:off x="836323" y="1813624"/>
        <a:ext cx="7050376" cy="724089"/>
      </dsp:txXfrm>
    </dsp:sp>
    <dsp:sp modelId="{A82C1CE9-C097-41EC-8A8F-57E552F019A5}">
      <dsp:nvSpPr>
        <dsp:cNvPr id="0" name=""/>
        <dsp:cNvSpPr/>
      </dsp:nvSpPr>
      <dsp:spPr>
        <a:xfrm>
          <a:off x="0" y="2718736"/>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AE0AF-F737-4E40-A14A-7CE5920E363B}">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79765C-7780-43D0-B07C-669C6BD9EE1A}">
      <dsp:nvSpPr>
        <dsp:cNvPr id="0" name=""/>
        <dsp:cNvSpPr/>
      </dsp:nvSpPr>
      <dsp:spPr>
        <a:xfrm>
          <a:off x="836323" y="2718736"/>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Hyperactivity and/or rapid speech</a:t>
          </a:r>
        </a:p>
      </dsp:txBody>
      <dsp:txXfrm>
        <a:off x="836323" y="2718736"/>
        <a:ext cx="7050376" cy="724089"/>
      </dsp:txXfrm>
    </dsp:sp>
    <dsp:sp modelId="{3D3D934E-B81B-4938-A93C-B0C21CE5517E}">
      <dsp:nvSpPr>
        <dsp:cNvPr id="0" name=""/>
        <dsp:cNvSpPr/>
      </dsp:nvSpPr>
      <dsp:spPr>
        <a:xfrm>
          <a:off x="0" y="3623848"/>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BAAEA-7242-49CF-AE4E-0C807DE3ED47}">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4671B3-E594-42CD-B115-A525E31FBCC0}">
      <dsp:nvSpPr>
        <dsp:cNvPr id="0" name=""/>
        <dsp:cNvSpPr/>
      </dsp:nvSpPr>
      <dsp:spPr>
        <a:xfrm>
          <a:off x="836323" y="3623848"/>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Social withdrawal</a:t>
          </a:r>
        </a:p>
      </dsp:txBody>
      <dsp:txXfrm>
        <a:off x="836323" y="3623848"/>
        <a:ext cx="7050376" cy="72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1B128-24C5-4B3D-8B6F-BA37068A161D}">
      <dsp:nvSpPr>
        <dsp:cNvPr id="0" name=""/>
        <dsp:cNvSpPr/>
      </dsp:nvSpPr>
      <dsp:spPr>
        <a:xfrm>
          <a:off x="0" y="3399"/>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BEE86-8296-4F3C-A270-A1B9EC2B1DD3}">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7E2A7B-3EC0-473B-AF8C-65BAB4B102A3}">
      <dsp:nvSpPr>
        <dsp:cNvPr id="0" name=""/>
        <dsp:cNvSpPr/>
      </dsp:nvSpPr>
      <dsp:spPr>
        <a:xfrm>
          <a:off x="836323" y="3399"/>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Marked change in personal dress, hygiene, eating and/or sleeping routines</a:t>
          </a:r>
        </a:p>
      </dsp:txBody>
      <dsp:txXfrm>
        <a:off x="836323" y="3399"/>
        <a:ext cx="7050376" cy="724089"/>
      </dsp:txXfrm>
    </dsp:sp>
    <dsp:sp modelId="{51DD9AA4-7E0F-4A45-B8A0-16D9A4D76CD3}">
      <dsp:nvSpPr>
        <dsp:cNvPr id="0" name=""/>
        <dsp:cNvSpPr/>
      </dsp:nvSpPr>
      <dsp:spPr>
        <a:xfrm>
          <a:off x="0" y="908511"/>
          <a:ext cx="7886700" cy="724089"/>
        </a:xfrm>
        <a:prstGeom prst="roundRect">
          <a:avLst>
            <a:gd name="adj" fmla="val 10000"/>
          </a:avLst>
        </a:prstGeom>
        <a:solidFill>
          <a:srgbClr val="D2DEEF"/>
        </a:solidFill>
        <a:ln>
          <a:noFill/>
        </a:ln>
        <a:effectLst/>
      </dsp:spPr>
      <dsp:style>
        <a:lnRef idx="0">
          <a:scrgbClr r="0" g="0" b="0"/>
        </a:lnRef>
        <a:fillRef idx="1">
          <a:scrgbClr r="0" g="0" b="0"/>
        </a:fillRef>
        <a:effectRef idx="0">
          <a:scrgbClr r="0" g="0" b="0"/>
        </a:effectRef>
        <a:fontRef idx="minor"/>
      </dsp:style>
    </dsp:sp>
    <dsp:sp modelId="{C37CF654-494F-4EDA-BBD7-F121E40B54F0}">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15BD5C-B7B2-4BF0-9641-E17EF4DF4505}">
      <dsp:nvSpPr>
        <dsp:cNvPr id="0" name=""/>
        <dsp:cNvSpPr/>
      </dsp:nvSpPr>
      <dsp:spPr>
        <a:xfrm>
          <a:off x="836323" y="908511"/>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Repeatedly falling asleep in class</a:t>
          </a:r>
        </a:p>
      </dsp:txBody>
      <dsp:txXfrm>
        <a:off x="836323" y="908511"/>
        <a:ext cx="7050376" cy="724089"/>
      </dsp:txXfrm>
    </dsp:sp>
    <dsp:sp modelId="{C2215521-30B0-43D2-8C02-ADE9AE2B4623}">
      <dsp:nvSpPr>
        <dsp:cNvPr id="0" name=""/>
        <dsp:cNvSpPr/>
      </dsp:nvSpPr>
      <dsp:spPr>
        <a:xfrm>
          <a:off x="0" y="1813624"/>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A12FA-0479-4F12-9A24-52B3640CE700}">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6470FC-F442-44A3-88D8-7A5AC79F2FE9}">
      <dsp:nvSpPr>
        <dsp:cNvPr id="0" name=""/>
        <dsp:cNvSpPr/>
      </dsp:nvSpPr>
      <dsp:spPr>
        <a:xfrm>
          <a:off x="836323" y="1813624"/>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Requests for special consideration, especially if the student is uncomfortable talking about the circumstances prompting the request</a:t>
          </a:r>
        </a:p>
      </dsp:txBody>
      <dsp:txXfrm>
        <a:off x="836323" y="1813624"/>
        <a:ext cx="7050376" cy="724089"/>
      </dsp:txXfrm>
    </dsp:sp>
    <dsp:sp modelId="{E51E7C11-DFD1-4BE7-B174-3BB92CCF53A4}">
      <dsp:nvSpPr>
        <dsp:cNvPr id="0" name=""/>
        <dsp:cNvSpPr/>
      </dsp:nvSpPr>
      <dsp:spPr>
        <a:xfrm>
          <a:off x="0" y="2718736"/>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72C26-982D-4AE3-B953-A609F59CFBCE}">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0299E8-3C01-4A6E-8F06-AFA0D36E06C5}">
      <dsp:nvSpPr>
        <dsp:cNvPr id="0" name=""/>
        <dsp:cNvSpPr/>
      </dsp:nvSpPr>
      <dsp:spPr>
        <a:xfrm>
          <a:off x="836323" y="2718736"/>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New or recurrent behavior that pushes the limits of decorum and that interferes with the effective management of your class, work team, etc.</a:t>
          </a:r>
        </a:p>
      </dsp:txBody>
      <dsp:txXfrm>
        <a:off x="836323" y="2718736"/>
        <a:ext cx="7050376" cy="724089"/>
      </dsp:txXfrm>
    </dsp:sp>
    <dsp:sp modelId="{27F325B5-ACF2-4165-8850-D077BA7AED13}">
      <dsp:nvSpPr>
        <dsp:cNvPr id="0" name=""/>
        <dsp:cNvSpPr/>
      </dsp:nvSpPr>
      <dsp:spPr>
        <a:xfrm>
          <a:off x="0" y="3623848"/>
          <a:ext cx="78867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B40C1-1626-4532-806D-435382E91486}">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5F22DB-82CF-4673-9A79-5D117EA8B861}">
      <dsp:nvSpPr>
        <dsp:cNvPr id="0" name=""/>
        <dsp:cNvSpPr/>
      </dsp:nvSpPr>
      <dsp:spPr>
        <a:xfrm>
          <a:off x="836323" y="3623848"/>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Unusual or exaggerated emotional response to events</a:t>
          </a:r>
        </a:p>
      </dsp:txBody>
      <dsp:txXfrm>
        <a:off x="836323" y="3623848"/>
        <a:ext cx="7050376"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49283-E582-48E3-8EE5-690BC1E959F3}">
      <dsp:nvSpPr>
        <dsp:cNvPr id="0" name=""/>
        <dsp:cNvSpPr/>
      </dsp:nvSpPr>
      <dsp:spPr>
        <a:xfrm>
          <a:off x="530099" y="781271"/>
          <a:ext cx="1406812" cy="1406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1F08B-F0E9-441B-9A11-B9655A85FFDB}">
      <dsp:nvSpPr>
        <dsp:cNvPr id="0" name=""/>
        <dsp:cNvSpPr/>
      </dsp:nvSpPr>
      <dsp:spPr>
        <a:xfrm>
          <a:off x="829912" y="1081084"/>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1DC2F3-37BB-4EE9-A6FB-419FBF4A281F}">
      <dsp:nvSpPr>
        <dsp:cNvPr id="0" name=""/>
        <dsp:cNvSpPr/>
      </dsp:nvSpPr>
      <dsp:spPr>
        <a:xfrm>
          <a:off x="80381" y="2626272"/>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dirty="0">
              <a:solidFill>
                <a:srgbClr val="203864"/>
              </a:solidFill>
            </a:rPr>
            <a:t>Start with the student </a:t>
          </a:r>
          <a:endParaRPr lang="en-US" sz="3000" b="0" i="0" u="none" strike="noStrike" kern="1200" cap="all" baseline="0" noProof="0" dirty="0">
            <a:solidFill>
              <a:srgbClr val="203864"/>
            </a:solidFill>
            <a:latin typeface="Calibri Light"/>
            <a:cs typeface="Calibri Light"/>
          </a:endParaRPr>
        </a:p>
      </dsp:txBody>
      <dsp:txXfrm>
        <a:off x="80381" y="2626272"/>
        <a:ext cx="2306250" cy="945000"/>
      </dsp:txXfrm>
    </dsp:sp>
    <dsp:sp modelId="{6684C627-0026-4612-ABCF-BDB4BAE335AF}">
      <dsp:nvSpPr>
        <dsp:cNvPr id="0" name=""/>
        <dsp:cNvSpPr/>
      </dsp:nvSpPr>
      <dsp:spPr>
        <a:xfrm>
          <a:off x="3239943" y="781271"/>
          <a:ext cx="1406812" cy="1406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33571F-C2C5-49FC-ABAF-110DF46B577B}">
      <dsp:nvSpPr>
        <dsp:cNvPr id="0" name=""/>
        <dsp:cNvSpPr/>
      </dsp:nvSpPr>
      <dsp:spPr>
        <a:xfrm>
          <a:off x="3539756" y="108108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A3269-D8B4-4A61-A235-AEC6FAD33766}">
      <dsp:nvSpPr>
        <dsp:cNvPr id="0" name=""/>
        <dsp:cNvSpPr/>
      </dsp:nvSpPr>
      <dsp:spPr>
        <a:xfrm>
          <a:off x="2790224" y="2626272"/>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dirty="0">
              <a:solidFill>
                <a:srgbClr val="203864"/>
              </a:solidFill>
            </a:rPr>
            <a:t>Set &amp; respect boundaries  </a:t>
          </a:r>
        </a:p>
      </dsp:txBody>
      <dsp:txXfrm>
        <a:off x="2790224" y="2626272"/>
        <a:ext cx="2306250" cy="945000"/>
      </dsp:txXfrm>
    </dsp:sp>
    <dsp:sp modelId="{CBC59049-C8E7-42C8-8FED-D31ADB98D16C}">
      <dsp:nvSpPr>
        <dsp:cNvPr id="0" name=""/>
        <dsp:cNvSpPr/>
      </dsp:nvSpPr>
      <dsp:spPr>
        <a:xfrm>
          <a:off x="5949787" y="781271"/>
          <a:ext cx="1406812" cy="1406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DA122-7D6B-46C9-A379-47CBD4AF5F41}">
      <dsp:nvSpPr>
        <dsp:cNvPr id="0" name=""/>
        <dsp:cNvSpPr/>
      </dsp:nvSpPr>
      <dsp:spPr>
        <a:xfrm>
          <a:off x="6249600" y="108108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01F01D-8C3C-43EC-9712-F6CE8CA2A079}">
      <dsp:nvSpPr>
        <dsp:cNvPr id="0" name=""/>
        <dsp:cNvSpPr/>
      </dsp:nvSpPr>
      <dsp:spPr>
        <a:xfrm>
          <a:off x="5500068" y="2626272"/>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dirty="0">
              <a:solidFill>
                <a:srgbClr val="203864"/>
              </a:solidFill>
            </a:rPr>
            <a:t>Self-care </a:t>
          </a:r>
        </a:p>
      </dsp:txBody>
      <dsp:txXfrm>
        <a:off x="5500068" y="2626272"/>
        <a:ext cx="2306250" cy="945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CF76F-0717-41E7-B57F-57C7BF998A40}">
      <dsp:nvSpPr>
        <dsp:cNvPr id="0" name=""/>
        <dsp:cNvSpPr/>
      </dsp:nvSpPr>
      <dsp:spPr>
        <a:xfrm>
          <a:off x="0" y="531"/>
          <a:ext cx="7886700" cy="44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9EA65-A5A8-45F2-BB9A-B4428872D00A}">
      <dsp:nvSpPr>
        <dsp:cNvPr id="0" name=""/>
        <dsp:cNvSpPr/>
      </dsp:nvSpPr>
      <dsp:spPr>
        <a:xfrm>
          <a:off x="134970" y="100922"/>
          <a:ext cx="245400" cy="2454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0DFDA-E756-4B7A-B59B-C2E43F0A86E9}">
      <dsp:nvSpPr>
        <dsp:cNvPr id="0" name=""/>
        <dsp:cNvSpPr/>
      </dsp:nvSpPr>
      <dsp:spPr>
        <a:xfrm>
          <a:off x="515340" y="531"/>
          <a:ext cx="73713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kern="1200">
              <a:latin typeface="Gill Sans MT" panose="020B0502020104020203"/>
            </a:rPr>
            <a:t>Consider</a:t>
          </a:r>
          <a:r>
            <a:rPr lang="en-US" sz="1600" b="0" i="0" u="none" strike="noStrike" kern="1200" cap="none" baseline="0" noProof="0">
              <a:latin typeface="Gill Sans MT" panose="020B0502020104020203"/>
            </a:rPr>
            <a:t> cultural context</a:t>
          </a:r>
          <a:endParaRPr lang="en-US" sz="1600" kern="1200">
            <a:latin typeface="Gill Sans MT" panose="020B0502020104020203"/>
          </a:endParaRPr>
        </a:p>
      </dsp:txBody>
      <dsp:txXfrm>
        <a:off x="515340" y="531"/>
        <a:ext cx="7371359" cy="446182"/>
      </dsp:txXfrm>
    </dsp:sp>
    <dsp:sp modelId="{9436928A-9E0A-4A82-9E51-D7DB2FB99765}">
      <dsp:nvSpPr>
        <dsp:cNvPr id="0" name=""/>
        <dsp:cNvSpPr/>
      </dsp:nvSpPr>
      <dsp:spPr>
        <a:xfrm>
          <a:off x="0" y="558258"/>
          <a:ext cx="7886700" cy="44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73639-C378-4D25-9F6A-0DC0283C0F17}">
      <dsp:nvSpPr>
        <dsp:cNvPr id="0" name=""/>
        <dsp:cNvSpPr/>
      </dsp:nvSpPr>
      <dsp:spPr>
        <a:xfrm>
          <a:off x="134970" y="658649"/>
          <a:ext cx="245400" cy="2454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3057C-B54D-4B8A-BD7F-80871B29AFEC}">
      <dsp:nvSpPr>
        <dsp:cNvPr id="0" name=""/>
        <dsp:cNvSpPr/>
      </dsp:nvSpPr>
      <dsp:spPr>
        <a:xfrm>
          <a:off x="515340" y="558258"/>
          <a:ext cx="73713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kern="1200">
              <a:latin typeface="Gill Sans MT" panose="020B0502020104020203"/>
            </a:rPr>
            <a:t>Center student's reality</a:t>
          </a:r>
        </a:p>
      </dsp:txBody>
      <dsp:txXfrm>
        <a:off x="515340" y="558258"/>
        <a:ext cx="7371359" cy="446182"/>
      </dsp:txXfrm>
    </dsp:sp>
    <dsp:sp modelId="{8BC6C76E-BEC8-48C2-A9D1-62EFBB483395}">
      <dsp:nvSpPr>
        <dsp:cNvPr id="0" name=""/>
        <dsp:cNvSpPr/>
      </dsp:nvSpPr>
      <dsp:spPr>
        <a:xfrm>
          <a:off x="0" y="1115986"/>
          <a:ext cx="7886700" cy="44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A303E-54B3-4540-9CE9-F334FB26791C}">
      <dsp:nvSpPr>
        <dsp:cNvPr id="0" name=""/>
        <dsp:cNvSpPr/>
      </dsp:nvSpPr>
      <dsp:spPr>
        <a:xfrm>
          <a:off x="134970" y="1216377"/>
          <a:ext cx="245400" cy="2454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6DD4A5-2975-4E74-9FAD-035176F3B67B}">
      <dsp:nvSpPr>
        <dsp:cNvPr id="0" name=""/>
        <dsp:cNvSpPr/>
      </dsp:nvSpPr>
      <dsp:spPr>
        <a:xfrm>
          <a:off x="515340" y="1115986"/>
          <a:ext cx="73713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kern="1200"/>
            <a:t>Assess for safety</a:t>
          </a:r>
        </a:p>
      </dsp:txBody>
      <dsp:txXfrm>
        <a:off x="515340" y="1115986"/>
        <a:ext cx="7371359" cy="446182"/>
      </dsp:txXfrm>
    </dsp:sp>
    <dsp:sp modelId="{B83A216B-0A0C-4FFB-B01B-19FB9F0B768E}">
      <dsp:nvSpPr>
        <dsp:cNvPr id="0" name=""/>
        <dsp:cNvSpPr/>
      </dsp:nvSpPr>
      <dsp:spPr>
        <a:xfrm>
          <a:off x="0" y="1673714"/>
          <a:ext cx="7886700" cy="44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82AF0-1299-4306-8A3F-59A6AC491F2F}">
      <dsp:nvSpPr>
        <dsp:cNvPr id="0" name=""/>
        <dsp:cNvSpPr/>
      </dsp:nvSpPr>
      <dsp:spPr>
        <a:xfrm>
          <a:off x="134970" y="1774105"/>
          <a:ext cx="245400" cy="2454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A79EA-6DAD-42EC-9DFA-02A90A57611F}">
      <dsp:nvSpPr>
        <dsp:cNvPr id="0" name=""/>
        <dsp:cNvSpPr/>
      </dsp:nvSpPr>
      <dsp:spPr>
        <a:xfrm>
          <a:off x="515340" y="1673714"/>
          <a:ext cx="73713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a:rPr>
            <a:t>Care without judgement</a:t>
          </a:r>
        </a:p>
      </dsp:txBody>
      <dsp:txXfrm>
        <a:off x="515340" y="1673714"/>
        <a:ext cx="7371359" cy="446182"/>
      </dsp:txXfrm>
    </dsp:sp>
    <dsp:sp modelId="{C1830658-F12F-4773-BFA2-8DE38B4AF5A9}">
      <dsp:nvSpPr>
        <dsp:cNvPr id="0" name=""/>
        <dsp:cNvSpPr/>
      </dsp:nvSpPr>
      <dsp:spPr>
        <a:xfrm>
          <a:off x="0" y="2231441"/>
          <a:ext cx="7886700" cy="44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92812-1699-437D-949D-59B659A91148}">
      <dsp:nvSpPr>
        <dsp:cNvPr id="0" name=""/>
        <dsp:cNvSpPr/>
      </dsp:nvSpPr>
      <dsp:spPr>
        <a:xfrm>
          <a:off x="134970" y="2331832"/>
          <a:ext cx="245400" cy="2454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8B47A-BCD6-4962-AB7E-C81EB07AD77C}">
      <dsp:nvSpPr>
        <dsp:cNvPr id="0" name=""/>
        <dsp:cNvSpPr/>
      </dsp:nvSpPr>
      <dsp:spPr>
        <a:xfrm>
          <a:off x="515340" y="2231441"/>
          <a:ext cx="73713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kern="1200" dirty="0"/>
            <a:t>Collaborate with student around priorities</a:t>
          </a:r>
        </a:p>
      </dsp:txBody>
      <dsp:txXfrm>
        <a:off x="515340" y="2231441"/>
        <a:ext cx="7371359" cy="446182"/>
      </dsp:txXfrm>
    </dsp:sp>
    <dsp:sp modelId="{2B7E7116-7E2C-4409-98FA-B19C69C4F1A7}">
      <dsp:nvSpPr>
        <dsp:cNvPr id="0" name=""/>
        <dsp:cNvSpPr/>
      </dsp:nvSpPr>
      <dsp:spPr>
        <a:xfrm>
          <a:off x="0" y="2789169"/>
          <a:ext cx="7886700" cy="44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2AA33-1297-4A9E-AF96-876194F20045}">
      <dsp:nvSpPr>
        <dsp:cNvPr id="0" name=""/>
        <dsp:cNvSpPr/>
      </dsp:nvSpPr>
      <dsp:spPr>
        <a:xfrm>
          <a:off x="134970" y="2889560"/>
          <a:ext cx="245400" cy="2454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824C1-B34A-4A29-8DD5-2ACD881AF762}">
      <dsp:nvSpPr>
        <dsp:cNvPr id="0" name=""/>
        <dsp:cNvSpPr/>
      </dsp:nvSpPr>
      <dsp:spPr>
        <a:xfrm>
          <a:off x="515340" y="2789169"/>
          <a:ext cx="73713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kern="1200"/>
            <a:t>Share information and referrals</a:t>
          </a:r>
        </a:p>
      </dsp:txBody>
      <dsp:txXfrm>
        <a:off x="515340" y="2789169"/>
        <a:ext cx="7371359" cy="446182"/>
      </dsp:txXfrm>
    </dsp:sp>
    <dsp:sp modelId="{AA388261-1DD1-4B58-8A1E-97554EF7D989}">
      <dsp:nvSpPr>
        <dsp:cNvPr id="0" name=""/>
        <dsp:cNvSpPr/>
      </dsp:nvSpPr>
      <dsp:spPr>
        <a:xfrm>
          <a:off x="0" y="3346897"/>
          <a:ext cx="7886700" cy="44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2AC526-6B47-4E7C-B99F-128C779CFC81}">
      <dsp:nvSpPr>
        <dsp:cNvPr id="0" name=""/>
        <dsp:cNvSpPr/>
      </dsp:nvSpPr>
      <dsp:spPr>
        <a:xfrm>
          <a:off x="134970" y="3447288"/>
          <a:ext cx="245400" cy="2454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61C5D2-D1B7-41F8-8F2A-449EC64804E6}">
      <dsp:nvSpPr>
        <dsp:cNvPr id="0" name=""/>
        <dsp:cNvSpPr/>
      </dsp:nvSpPr>
      <dsp:spPr>
        <a:xfrm>
          <a:off x="515340" y="3346897"/>
          <a:ext cx="73713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kern="1200"/>
            <a:t>Allow students to define success </a:t>
          </a:r>
        </a:p>
      </dsp:txBody>
      <dsp:txXfrm>
        <a:off x="515340" y="3346897"/>
        <a:ext cx="7371359" cy="446182"/>
      </dsp:txXfrm>
    </dsp:sp>
    <dsp:sp modelId="{C597D14B-6CAE-472A-A0CF-28251AEF0362}">
      <dsp:nvSpPr>
        <dsp:cNvPr id="0" name=""/>
        <dsp:cNvSpPr/>
      </dsp:nvSpPr>
      <dsp:spPr>
        <a:xfrm>
          <a:off x="0" y="3904624"/>
          <a:ext cx="7886700" cy="446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3FA5B-D208-4B71-8E85-85F9C9511467}">
      <dsp:nvSpPr>
        <dsp:cNvPr id="0" name=""/>
        <dsp:cNvSpPr/>
      </dsp:nvSpPr>
      <dsp:spPr>
        <a:xfrm>
          <a:off x="134970" y="4005015"/>
          <a:ext cx="245400" cy="2454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32737B-3CC2-4C3A-B613-46463725D80D}">
      <dsp:nvSpPr>
        <dsp:cNvPr id="0" name=""/>
        <dsp:cNvSpPr/>
      </dsp:nvSpPr>
      <dsp:spPr>
        <a:xfrm>
          <a:off x="515340" y="3904624"/>
          <a:ext cx="73713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kern="1200"/>
            <a:t>Empower students toward self-advocacy</a:t>
          </a:r>
        </a:p>
      </dsp:txBody>
      <dsp:txXfrm>
        <a:off x="515340" y="3904624"/>
        <a:ext cx="7371359" cy="446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B4F18-4147-4BFD-9587-F0E288829E84}">
      <dsp:nvSpPr>
        <dsp:cNvPr id="0" name=""/>
        <dsp:cNvSpPr/>
      </dsp:nvSpPr>
      <dsp:spPr>
        <a:xfrm>
          <a:off x="145153" y="800636"/>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361CB-E958-4FC1-A249-04E079F38E74}">
      <dsp:nvSpPr>
        <dsp:cNvPr id="0" name=""/>
        <dsp:cNvSpPr/>
      </dsp:nvSpPr>
      <dsp:spPr>
        <a:xfrm>
          <a:off x="356344" y="1011827"/>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5BB502-649E-4401-99F8-6B18257D01D9}">
      <dsp:nvSpPr>
        <dsp:cNvPr id="0" name=""/>
        <dsp:cNvSpPr/>
      </dsp:nvSpPr>
      <dsp:spPr>
        <a:xfrm>
          <a:off x="1366323" y="8006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3864"/>
              </a:solidFill>
            </a:rPr>
            <a:t>What is the impact? </a:t>
          </a:r>
        </a:p>
      </dsp:txBody>
      <dsp:txXfrm>
        <a:off x="1366323" y="800636"/>
        <a:ext cx="2370505" cy="1005669"/>
      </dsp:txXfrm>
    </dsp:sp>
    <dsp:sp modelId="{DF031E26-A793-414D-9BCB-4B67E1E2A841}">
      <dsp:nvSpPr>
        <dsp:cNvPr id="0" name=""/>
        <dsp:cNvSpPr/>
      </dsp:nvSpPr>
      <dsp:spPr>
        <a:xfrm>
          <a:off x="4149871" y="800636"/>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E2FAA5-3D5D-4576-9B81-489EC0D9F7D9}">
      <dsp:nvSpPr>
        <dsp:cNvPr id="0" name=""/>
        <dsp:cNvSpPr/>
      </dsp:nvSpPr>
      <dsp:spPr>
        <a:xfrm>
          <a:off x="4361061" y="1011827"/>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5CABB-AE8B-4E73-86E6-83C803709EDA}">
      <dsp:nvSpPr>
        <dsp:cNvPr id="0" name=""/>
        <dsp:cNvSpPr/>
      </dsp:nvSpPr>
      <dsp:spPr>
        <a:xfrm>
          <a:off x="5371040" y="8006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3864"/>
              </a:solidFill>
            </a:rPr>
            <a:t>What is the level of concern?</a:t>
          </a:r>
        </a:p>
      </dsp:txBody>
      <dsp:txXfrm>
        <a:off x="5371040" y="800636"/>
        <a:ext cx="2370505" cy="1005669"/>
      </dsp:txXfrm>
    </dsp:sp>
    <dsp:sp modelId="{7E5763A1-3CCC-471F-AC0D-3D62DBAE31E5}">
      <dsp:nvSpPr>
        <dsp:cNvPr id="0" name=""/>
        <dsp:cNvSpPr/>
      </dsp:nvSpPr>
      <dsp:spPr>
        <a:xfrm>
          <a:off x="145153" y="2546238"/>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4AD8B-A559-4932-9C9C-B33E93F0422C}">
      <dsp:nvSpPr>
        <dsp:cNvPr id="0" name=""/>
        <dsp:cNvSpPr/>
      </dsp:nvSpPr>
      <dsp:spPr>
        <a:xfrm>
          <a:off x="356344" y="2757428"/>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58A014-760A-422B-8E8C-C586E26DF542}">
      <dsp:nvSpPr>
        <dsp:cNvPr id="0" name=""/>
        <dsp:cNvSpPr/>
      </dsp:nvSpPr>
      <dsp:spPr>
        <a:xfrm>
          <a:off x="1366323" y="2546238"/>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3864"/>
              </a:solidFill>
            </a:rPr>
            <a:t>Situational Awareness &amp; Need to Know </a:t>
          </a:r>
        </a:p>
      </dsp:txBody>
      <dsp:txXfrm>
        <a:off x="1366323" y="2546238"/>
        <a:ext cx="2370505" cy="1005669"/>
      </dsp:txXfrm>
    </dsp:sp>
    <dsp:sp modelId="{64560D15-0085-4637-AF9B-91EAF0B93B07}">
      <dsp:nvSpPr>
        <dsp:cNvPr id="0" name=""/>
        <dsp:cNvSpPr/>
      </dsp:nvSpPr>
      <dsp:spPr>
        <a:xfrm>
          <a:off x="4149871" y="2546238"/>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4C25-5383-4978-B9F9-7D4DBC9713A0}">
      <dsp:nvSpPr>
        <dsp:cNvPr id="0" name=""/>
        <dsp:cNvSpPr/>
      </dsp:nvSpPr>
      <dsp:spPr>
        <a:xfrm>
          <a:off x="4361061" y="2757428"/>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58BBA1-9C57-4B04-A7D1-C2B1404D685B}">
      <dsp:nvSpPr>
        <dsp:cNvPr id="0" name=""/>
        <dsp:cNvSpPr/>
      </dsp:nvSpPr>
      <dsp:spPr>
        <a:xfrm>
          <a:off x="5371040" y="2546238"/>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3864"/>
              </a:solidFill>
              <a:latin typeface="+mn-lt"/>
            </a:rPr>
            <a:t>Balance of Laws &amp; Institutional Policy</a:t>
          </a:r>
        </a:p>
      </dsp:txBody>
      <dsp:txXfrm>
        <a:off x="5371040" y="2546238"/>
        <a:ext cx="2370505" cy="10056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6928A-9E0A-4A82-9E51-D7DB2FB99765}">
      <dsp:nvSpPr>
        <dsp:cNvPr id="0" name=""/>
        <dsp:cNvSpPr/>
      </dsp:nvSpPr>
      <dsp:spPr>
        <a:xfrm>
          <a:off x="0" y="2124"/>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73639-C378-4D25-9F6A-0DC0283C0F17}">
      <dsp:nvSpPr>
        <dsp:cNvPr id="0" name=""/>
        <dsp:cNvSpPr/>
      </dsp:nvSpPr>
      <dsp:spPr>
        <a:xfrm>
          <a:off x="119544" y="91042"/>
          <a:ext cx="217354" cy="217354"/>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3057C-B54D-4B8A-BD7F-80871B29AFEC}">
      <dsp:nvSpPr>
        <dsp:cNvPr id="0" name=""/>
        <dsp:cNvSpPr/>
      </dsp:nvSpPr>
      <dsp:spPr>
        <a:xfrm>
          <a:off x="456444" y="2124"/>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Care</a:t>
          </a:r>
          <a:r>
            <a:rPr lang="en-US" sz="1600" b="0" i="0" u="none" strike="noStrike" kern="1200" cap="none" baseline="0" noProof="0"/>
            <a:t> </a:t>
          </a:r>
          <a:r>
            <a:rPr lang="en-US" sz="1600" kern="1200"/>
            <a:t>Outreach </a:t>
          </a:r>
        </a:p>
      </dsp:txBody>
      <dsp:txXfrm>
        <a:off x="456444" y="2124"/>
        <a:ext cx="7430255" cy="395189"/>
      </dsp:txXfrm>
    </dsp:sp>
    <dsp:sp modelId="{8BC6C76E-BEC8-48C2-A9D1-62EFBB483395}">
      <dsp:nvSpPr>
        <dsp:cNvPr id="0" name=""/>
        <dsp:cNvSpPr/>
      </dsp:nvSpPr>
      <dsp:spPr>
        <a:xfrm>
          <a:off x="0" y="496112"/>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A303E-54B3-4540-9CE9-F334FB26791C}">
      <dsp:nvSpPr>
        <dsp:cNvPr id="0" name=""/>
        <dsp:cNvSpPr/>
      </dsp:nvSpPr>
      <dsp:spPr>
        <a:xfrm>
          <a:off x="119544" y="585029"/>
          <a:ext cx="217354" cy="2173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6DD4A5-2975-4E74-9FAD-035176F3B67B}">
      <dsp:nvSpPr>
        <dsp:cNvPr id="0" name=""/>
        <dsp:cNvSpPr/>
      </dsp:nvSpPr>
      <dsp:spPr>
        <a:xfrm>
          <a:off x="456444" y="496112"/>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Referral to University and/or Community Resources </a:t>
          </a:r>
        </a:p>
      </dsp:txBody>
      <dsp:txXfrm>
        <a:off x="456444" y="496112"/>
        <a:ext cx="7430255" cy="395189"/>
      </dsp:txXfrm>
    </dsp:sp>
    <dsp:sp modelId="{B83A216B-0A0C-4FFB-B01B-19FB9F0B768E}">
      <dsp:nvSpPr>
        <dsp:cNvPr id="0" name=""/>
        <dsp:cNvSpPr/>
      </dsp:nvSpPr>
      <dsp:spPr>
        <a:xfrm>
          <a:off x="0" y="990099"/>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82AF0-1299-4306-8A3F-59A6AC491F2F}">
      <dsp:nvSpPr>
        <dsp:cNvPr id="0" name=""/>
        <dsp:cNvSpPr/>
      </dsp:nvSpPr>
      <dsp:spPr>
        <a:xfrm>
          <a:off x="119544" y="1079017"/>
          <a:ext cx="217354" cy="217354"/>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A79EA-6DAD-42EC-9DFA-02A90A57611F}">
      <dsp:nvSpPr>
        <dsp:cNvPr id="0" name=""/>
        <dsp:cNvSpPr/>
      </dsp:nvSpPr>
      <dsp:spPr>
        <a:xfrm>
          <a:off x="456444" y="990099"/>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Administrative Care Meeting</a:t>
          </a:r>
        </a:p>
      </dsp:txBody>
      <dsp:txXfrm>
        <a:off x="456444" y="990099"/>
        <a:ext cx="7430255" cy="395189"/>
      </dsp:txXfrm>
    </dsp:sp>
    <dsp:sp modelId="{293918B3-AE60-49F1-A4A6-2966EE93FFD4}">
      <dsp:nvSpPr>
        <dsp:cNvPr id="0" name=""/>
        <dsp:cNvSpPr/>
      </dsp:nvSpPr>
      <dsp:spPr>
        <a:xfrm>
          <a:off x="0" y="1484086"/>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0D5D4-30F6-4393-84F4-3139CFB1B640}">
      <dsp:nvSpPr>
        <dsp:cNvPr id="0" name=""/>
        <dsp:cNvSpPr/>
      </dsp:nvSpPr>
      <dsp:spPr>
        <a:xfrm>
          <a:off x="119544" y="1573004"/>
          <a:ext cx="217354" cy="217354"/>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BD7DA-A6EB-4FE2-AE21-D0EDD0EB1318}">
      <dsp:nvSpPr>
        <dsp:cNvPr id="0" name=""/>
        <dsp:cNvSpPr/>
      </dsp:nvSpPr>
      <dsp:spPr>
        <a:xfrm>
          <a:off x="456444" y="1484086"/>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Supportive Academic Measures </a:t>
          </a:r>
        </a:p>
      </dsp:txBody>
      <dsp:txXfrm>
        <a:off x="456444" y="1484086"/>
        <a:ext cx="7430255" cy="395189"/>
      </dsp:txXfrm>
    </dsp:sp>
    <dsp:sp modelId="{45A06836-9667-4A8D-89EB-6BA5DBD5C488}">
      <dsp:nvSpPr>
        <dsp:cNvPr id="0" name=""/>
        <dsp:cNvSpPr/>
      </dsp:nvSpPr>
      <dsp:spPr>
        <a:xfrm>
          <a:off x="0" y="1978074"/>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FB5B5-A63E-4C94-A01E-4F99C134B166}">
      <dsp:nvSpPr>
        <dsp:cNvPr id="0" name=""/>
        <dsp:cNvSpPr/>
      </dsp:nvSpPr>
      <dsp:spPr>
        <a:xfrm>
          <a:off x="119544" y="2066991"/>
          <a:ext cx="217354" cy="217354"/>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0F254-EAA9-4485-891B-D70C7D04BF71}">
      <dsp:nvSpPr>
        <dsp:cNvPr id="0" name=""/>
        <dsp:cNvSpPr/>
      </dsp:nvSpPr>
      <dsp:spPr>
        <a:xfrm>
          <a:off x="456444" y="1978074"/>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Emergency Contact Notification </a:t>
          </a:r>
        </a:p>
      </dsp:txBody>
      <dsp:txXfrm>
        <a:off x="456444" y="1978074"/>
        <a:ext cx="7430255" cy="395189"/>
      </dsp:txXfrm>
    </dsp:sp>
    <dsp:sp modelId="{52C63C2A-714C-488F-A7D9-F15BD14981C1}">
      <dsp:nvSpPr>
        <dsp:cNvPr id="0" name=""/>
        <dsp:cNvSpPr/>
      </dsp:nvSpPr>
      <dsp:spPr>
        <a:xfrm>
          <a:off x="0" y="2472061"/>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9658B5-7BAB-4DAC-8412-7B9565D0808A}">
      <dsp:nvSpPr>
        <dsp:cNvPr id="0" name=""/>
        <dsp:cNvSpPr/>
      </dsp:nvSpPr>
      <dsp:spPr>
        <a:xfrm>
          <a:off x="119544" y="2560979"/>
          <a:ext cx="217354" cy="217354"/>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BE83D-C63D-43FB-A960-00A5B6074EC3}">
      <dsp:nvSpPr>
        <dsp:cNvPr id="0" name=""/>
        <dsp:cNvSpPr/>
      </dsp:nvSpPr>
      <dsp:spPr>
        <a:xfrm>
          <a:off x="456444" y="2472061"/>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Welfare Check </a:t>
          </a:r>
        </a:p>
      </dsp:txBody>
      <dsp:txXfrm>
        <a:off x="456444" y="2472061"/>
        <a:ext cx="7430255" cy="395189"/>
      </dsp:txXfrm>
    </dsp:sp>
    <dsp:sp modelId="{C1830658-F12F-4773-BFA2-8DE38B4AF5A9}">
      <dsp:nvSpPr>
        <dsp:cNvPr id="0" name=""/>
        <dsp:cNvSpPr/>
      </dsp:nvSpPr>
      <dsp:spPr>
        <a:xfrm>
          <a:off x="0" y="2966048"/>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92812-1699-437D-949D-59B659A91148}">
      <dsp:nvSpPr>
        <dsp:cNvPr id="0" name=""/>
        <dsp:cNvSpPr/>
      </dsp:nvSpPr>
      <dsp:spPr>
        <a:xfrm>
          <a:off x="119544" y="3054966"/>
          <a:ext cx="217354" cy="2173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8B47A-BCD6-4962-AB7E-C81EB07AD77C}">
      <dsp:nvSpPr>
        <dsp:cNvPr id="0" name=""/>
        <dsp:cNvSpPr/>
      </dsp:nvSpPr>
      <dsp:spPr>
        <a:xfrm>
          <a:off x="456444" y="2966048"/>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Emergency Funding</a:t>
          </a:r>
        </a:p>
      </dsp:txBody>
      <dsp:txXfrm>
        <a:off x="456444" y="2966048"/>
        <a:ext cx="7430255" cy="395189"/>
      </dsp:txXfrm>
    </dsp:sp>
    <dsp:sp modelId="{2B7E7116-7E2C-4409-98FA-B19C69C4F1A7}">
      <dsp:nvSpPr>
        <dsp:cNvPr id="0" name=""/>
        <dsp:cNvSpPr/>
      </dsp:nvSpPr>
      <dsp:spPr>
        <a:xfrm>
          <a:off x="0" y="3460036"/>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2AA33-1297-4A9E-AF96-876194F20045}">
      <dsp:nvSpPr>
        <dsp:cNvPr id="0" name=""/>
        <dsp:cNvSpPr/>
      </dsp:nvSpPr>
      <dsp:spPr>
        <a:xfrm>
          <a:off x="119544" y="3548953"/>
          <a:ext cx="217354" cy="2173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824C1-B34A-4A29-8DD5-2ACD881AF762}">
      <dsp:nvSpPr>
        <dsp:cNvPr id="0" name=""/>
        <dsp:cNvSpPr/>
      </dsp:nvSpPr>
      <dsp:spPr>
        <a:xfrm>
          <a:off x="456444" y="3460036"/>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Withdrawals</a:t>
          </a:r>
        </a:p>
      </dsp:txBody>
      <dsp:txXfrm>
        <a:off x="456444" y="3460036"/>
        <a:ext cx="7430255" cy="395189"/>
      </dsp:txXfrm>
    </dsp:sp>
    <dsp:sp modelId="{AA388261-1DD1-4B58-8A1E-97554EF7D989}">
      <dsp:nvSpPr>
        <dsp:cNvPr id="0" name=""/>
        <dsp:cNvSpPr/>
      </dsp:nvSpPr>
      <dsp:spPr>
        <a:xfrm>
          <a:off x="0" y="3954023"/>
          <a:ext cx="7886700" cy="395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2AC526-6B47-4E7C-B99F-128C779CFC81}">
      <dsp:nvSpPr>
        <dsp:cNvPr id="0" name=""/>
        <dsp:cNvSpPr/>
      </dsp:nvSpPr>
      <dsp:spPr>
        <a:xfrm>
          <a:off x="119544" y="4042941"/>
          <a:ext cx="217354" cy="2173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61C5D2-D1B7-41F8-8F2A-449EC64804E6}">
      <dsp:nvSpPr>
        <dsp:cNvPr id="0" name=""/>
        <dsp:cNvSpPr/>
      </dsp:nvSpPr>
      <dsp:spPr>
        <a:xfrm>
          <a:off x="456444" y="3954023"/>
          <a:ext cx="7430255"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24" tIns="41824" rIns="41824" bIns="41824" numCol="1" spcCol="1270" anchor="ctr" anchorCtr="0">
          <a:noAutofit/>
        </a:bodyPr>
        <a:lstStyle/>
        <a:p>
          <a:pPr marL="0" lvl="0" indent="0" algn="l" defTabSz="711200">
            <a:lnSpc>
              <a:spcPct val="100000"/>
            </a:lnSpc>
            <a:spcBef>
              <a:spcPct val="0"/>
            </a:spcBef>
            <a:spcAft>
              <a:spcPct val="35000"/>
            </a:spcAft>
            <a:buNone/>
          </a:pPr>
          <a:r>
            <a:rPr lang="en-US" sz="1600" kern="1200"/>
            <a:t>Mandatory Leave</a:t>
          </a:r>
          <a:endParaRPr lang="en-US" sz="1600" kern="1200">
            <a:latin typeface="Calibri Light" panose="020F0302020204030204"/>
            <a:cs typeface="Calibri Light" panose="020F0302020204030204"/>
          </a:endParaRPr>
        </a:p>
      </dsp:txBody>
      <dsp:txXfrm>
        <a:off x="456444" y="3954023"/>
        <a:ext cx="7430255" cy="3951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E944A-6E8C-4A4A-9384-8C33C234E58F}">
      <dsp:nvSpPr>
        <dsp:cNvPr id="0" name=""/>
        <dsp:cNvSpPr/>
      </dsp:nvSpPr>
      <dsp:spPr>
        <a:xfrm rot="5400000">
          <a:off x="4902230" y="-1778832"/>
          <a:ext cx="1348568" cy="5248485"/>
        </a:xfrm>
        <a:prstGeom prst="round2SameRect">
          <a:avLst/>
        </a:prstGeom>
        <a:solidFill>
          <a:srgbClr val="D2DEEF">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6213" lvl="1" indent="0" algn="l" defTabSz="711200">
            <a:lnSpc>
              <a:spcPct val="90000"/>
            </a:lnSpc>
            <a:spcBef>
              <a:spcPct val="0"/>
            </a:spcBef>
            <a:spcAft>
              <a:spcPct val="15000"/>
            </a:spcAft>
            <a:buNone/>
          </a:pPr>
          <a:r>
            <a:rPr lang="en-US" sz="1600" kern="1200">
              <a:latin typeface="+mn-lt"/>
              <a:ea typeface="+mj-lt"/>
              <a:cs typeface="+mj-lt"/>
            </a:rPr>
            <a:t>Take time to self reflect. Journal, seek out therapy, talk with loved ones, check in with trusted colleagues or a mentor to help build self-awareness. </a:t>
          </a:r>
          <a:endParaRPr lang="en-US" sz="1600" kern="1200" dirty="0"/>
        </a:p>
      </dsp:txBody>
      <dsp:txXfrm rot="-5400000">
        <a:off x="2952272" y="236958"/>
        <a:ext cx="5182653" cy="1216904"/>
      </dsp:txXfrm>
    </dsp:sp>
    <dsp:sp modelId="{144E6B7B-59F9-4E79-B39D-7BA4CD2DFC3E}">
      <dsp:nvSpPr>
        <dsp:cNvPr id="0" name=""/>
        <dsp:cNvSpPr/>
      </dsp:nvSpPr>
      <dsp:spPr>
        <a:xfrm>
          <a:off x="0" y="29491"/>
          <a:ext cx="2952272" cy="1685711"/>
        </a:xfrm>
        <a:prstGeom prst="roundRect">
          <a:avLst/>
        </a:prstGeom>
        <a:solidFill>
          <a:srgbClr val="20386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a:latin typeface="+mn-lt"/>
              <a:ea typeface="+mj-lt"/>
              <a:cs typeface="+mj-lt"/>
            </a:rPr>
            <a:t>Awareness</a:t>
          </a:r>
          <a:endParaRPr lang="en-US" sz="3900" kern="1200" dirty="0"/>
        </a:p>
      </dsp:txBody>
      <dsp:txXfrm>
        <a:off x="82290" y="111781"/>
        <a:ext cx="2787692" cy="1521131"/>
      </dsp:txXfrm>
    </dsp:sp>
    <dsp:sp modelId="{4AF54BF8-3BFC-44EE-B2DB-1DD97F6F0AAC}">
      <dsp:nvSpPr>
        <dsp:cNvPr id="0" name=""/>
        <dsp:cNvSpPr/>
      </dsp:nvSpPr>
      <dsp:spPr>
        <a:xfrm rot="5400000">
          <a:off x="4902230" y="-8836"/>
          <a:ext cx="1348568" cy="5248485"/>
        </a:xfrm>
        <a:prstGeom prst="round2SameRect">
          <a:avLst/>
        </a:prstGeom>
        <a:solidFill>
          <a:srgbClr val="D2DEEF">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6213" lvl="1" indent="0" algn="l" defTabSz="711200">
            <a:lnSpc>
              <a:spcPct val="90000"/>
            </a:lnSpc>
            <a:spcBef>
              <a:spcPct val="0"/>
            </a:spcBef>
            <a:spcAft>
              <a:spcPct val="15000"/>
            </a:spcAft>
            <a:buNone/>
          </a:pPr>
          <a:r>
            <a:rPr lang="en-US" sz="1600" kern="1200" dirty="0">
              <a:latin typeface="+mn-lt"/>
              <a:ea typeface="+mj-lt"/>
              <a:cs typeface="+mj-lt"/>
            </a:rPr>
            <a:t>Maintain work-life boundaries by developing non-trauma related interests and hobbies. Relaxing meditation, quiet activities, or exercise can be emotionally restorative. Taking take time for yourself is not selfish, it’s necessary.</a:t>
          </a:r>
          <a:endParaRPr lang="en-US" sz="1600" kern="1200" dirty="0"/>
        </a:p>
      </dsp:txBody>
      <dsp:txXfrm rot="-5400000">
        <a:off x="2952272" y="2006954"/>
        <a:ext cx="5182653" cy="1216904"/>
      </dsp:txXfrm>
    </dsp:sp>
    <dsp:sp modelId="{E453E624-BC62-44ED-9A79-53FBC29E18C5}">
      <dsp:nvSpPr>
        <dsp:cNvPr id="0" name=""/>
        <dsp:cNvSpPr/>
      </dsp:nvSpPr>
      <dsp:spPr>
        <a:xfrm>
          <a:off x="0" y="1772550"/>
          <a:ext cx="2952272" cy="1685711"/>
        </a:xfrm>
        <a:prstGeom prst="roundRect">
          <a:avLst/>
        </a:prstGeom>
        <a:solidFill>
          <a:srgbClr val="20386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a:latin typeface="+mn-lt"/>
              <a:ea typeface="+mj-lt"/>
              <a:cs typeface="+mj-lt"/>
            </a:rPr>
            <a:t>Balance</a:t>
          </a:r>
          <a:endParaRPr lang="en-US" sz="3900" kern="1200" dirty="0"/>
        </a:p>
      </dsp:txBody>
      <dsp:txXfrm>
        <a:off x="82290" y="1854840"/>
        <a:ext cx="2787692" cy="1521131"/>
      </dsp:txXfrm>
    </dsp:sp>
    <dsp:sp modelId="{CEE12431-7E17-4398-BB88-E3AFBD7DFA45}">
      <dsp:nvSpPr>
        <dsp:cNvPr id="0" name=""/>
        <dsp:cNvSpPr/>
      </dsp:nvSpPr>
      <dsp:spPr>
        <a:xfrm rot="5400000">
          <a:off x="4902230" y="1761160"/>
          <a:ext cx="1348568" cy="5248485"/>
        </a:xfrm>
        <a:prstGeom prst="round2SameRect">
          <a:avLst/>
        </a:prstGeom>
        <a:solidFill>
          <a:srgbClr val="D2DEEF">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6213" lvl="1" indent="0" algn="l" defTabSz="711200">
            <a:lnSpc>
              <a:spcPct val="90000"/>
            </a:lnSpc>
            <a:spcBef>
              <a:spcPct val="0"/>
            </a:spcBef>
            <a:spcAft>
              <a:spcPct val="15000"/>
            </a:spcAft>
            <a:buNone/>
          </a:pPr>
          <a:r>
            <a:rPr lang="en-US" sz="1600" kern="1200">
              <a:latin typeface="+mn-lt"/>
              <a:ea typeface="+mj-lt"/>
              <a:cs typeface="+mj-lt"/>
            </a:rPr>
            <a:t>Having supportive people in our lives can help reduce isolation and give opportunities to share feelings or experiences. It is also an important way to develop and nurture trusting relationships, which directly help address vicarious trauma and compassion fatigue.</a:t>
          </a:r>
          <a:endParaRPr lang="en-US" sz="1600" kern="1200" dirty="0"/>
        </a:p>
      </dsp:txBody>
      <dsp:txXfrm rot="-5400000">
        <a:off x="2952272" y="3776950"/>
        <a:ext cx="5182653" cy="1216904"/>
      </dsp:txXfrm>
    </dsp:sp>
    <dsp:sp modelId="{1D83A980-0AB1-41D7-952C-085D3920962A}">
      <dsp:nvSpPr>
        <dsp:cNvPr id="0" name=""/>
        <dsp:cNvSpPr/>
      </dsp:nvSpPr>
      <dsp:spPr>
        <a:xfrm>
          <a:off x="0" y="3542547"/>
          <a:ext cx="2952272" cy="1685711"/>
        </a:xfrm>
        <a:prstGeom prst="roundRect">
          <a:avLst/>
        </a:prstGeom>
        <a:solidFill>
          <a:srgbClr val="20386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a:latin typeface="+mn-lt"/>
              <a:ea typeface="+mj-lt"/>
              <a:cs typeface="+mj-lt"/>
            </a:rPr>
            <a:t>Connection</a:t>
          </a:r>
          <a:endParaRPr lang="en-US" sz="3900" kern="1200" dirty="0"/>
        </a:p>
      </dsp:txBody>
      <dsp:txXfrm>
        <a:off x="82290" y="3624837"/>
        <a:ext cx="2787692" cy="152113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C1926-3A32-40B3-B4EA-4A19713A5B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4" name="Footer Placeholder 3">
            <a:extLst>
              <a:ext uri="{FF2B5EF4-FFF2-40B4-BE49-F238E27FC236}">
                <a16:creationId xmlns:a16="http://schemas.microsoft.com/office/drawing/2014/main" id="{9E357B12-DF4E-46F0-99B2-EAD583AD42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27E694AA-6049-45A6-AE59-A1291CF041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40B42F6-4253-4F2A-8B11-50E4C41E0C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29942-C4E5-4F81-86B5-2F70E2B14282}" type="datetimeFigureOut">
              <a:rPr lang="en-US" smtClean="0"/>
              <a:t>9/16/2020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0F099-9525-48E0-88B6-D2F6CDA6AC75}" type="slidenum">
              <a:rPr lang="en-US" smtClean="0"/>
              <a:t>‹#›</a:t>
            </a:fld>
            <a:endParaRPr lang="en-US"/>
          </a:p>
        </p:txBody>
      </p:sp>
    </p:spTree>
    <p:extLst>
      <p:ext uri="{BB962C8B-B14F-4D97-AF65-F5344CB8AC3E}">
        <p14:creationId xmlns:p14="http://schemas.microsoft.com/office/powerpoint/2010/main" val="40834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drn.org/issues/covid-19/"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nccsdclearinghouse.org/covid-19-resources.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dn.nabita.org/website-media/nabita.org/wp-content/uploads/2019/06/27201501/NaBITA-Risk-Rubrick-Flowchart-FInal.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0F099-9525-48E0-88B6-D2F6CDA6AC75}" type="slidenum">
              <a:rPr lang="en-US" smtClean="0"/>
              <a:t>1</a:t>
            </a:fld>
            <a:endParaRPr lang="en-US"/>
          </a:p>
        </p:txBody>
      </p:sp>
    </p:spTree>
    <p:extLst>
      <p:ext uri="{BB962C8B-B14F-4D97-AF65-F5344CB8AC3E}">
        <p14:creationId xmlns:p14="http://schemas.microsoft.com/office/powerpoint/2010/main" val="27742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Link: https://medium.com/@ginwright/the-future-of-healing-shifting-from-trauma-informed-care-to-healing-centered-engagement-634f557ce69c </a:t>
            </a:r>
          </a:p>
        </p:txBody>
      </p:sp>
      <p:sp>
        <p:nvSpPr>
          <p:cNvPr id="4" name="Slide Number Placeholder 3"/>
          <p:cNvSpPr>
            <a:spLocks noGrp="1"/>
          </p:cNvSpPr>
          <p:nvPr>
            <p:ph type="sldNum" sz="quarter" idx="5"/>
          </p:nvPr>
        </p:nvSpPr>
        <p:spPr/>
        <p:txBody>
          <a:bodyPr/>
          <a:lstStyle/>
          <a:p>
            <a:fld id="{A280F099-9525-48E0-88B6-D2F6CDA6AC75}" type="slidenum">
              <a:rPr lang="en-US" smtClean="0"/>
              <a:t>10</a:t>
            </a:fld>
            <a:endParaRPr lang="en-US"/>
          </a:p>
        </p:txBody>
      </p:sp>
    </p:spTree>
    <p:extLst>
      <p:ext uri="{BB962C8B-B14F-4D97-AF65-F5344CB8AC3E}">
        <p14:creationId xmlns:p14="http://schemas.microsoft.com/office/powerpoint/2010/main" val="219379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0F099-9525-48E0-88B6-D2F6CDA6AC75}" type="slidenum">
              <a:rPr lang="en-US" smtClean="0"/>
              <a:t>11</a:t>
            </a:fld>
            <a:endParaRPr lang="en-US"/>
          </a:p>
        </p:txBody>
      </p:sp>
    </p:spTree>
    <p:extLst>
      <p:ext uri="{BB962C8B-B14F-4D97-AF65-F5344CB8AC3E}">
        <p14:creationId xmlns:p14="http://schemas.microsoft.com/office/powerpoint/2010/main" val="27373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ct val="0"/>
              </a:spcAft>
            </a:pPr>
            <a:r>
              <a:rPr lang="en-US" dirty="0"/>
              <a:t>Symptoms of mental health conditions remain high in college student populations, both before and after the start of the pandemic. Relative to fall 2019, the prevalence of depression increased and substance use decreased in spring 2020. In March through May 2020, a higher proportion of students report that their mental health negatively impacted their academic performance. While students report lower levels of psychological wellbeing post-pandemic relative to Fall 2019, they also reported higher levels of resiliency.</a:t>
            </a:r>
          </a:p>
          <a:p>
            <a:pPr>
              <a:lnSpc>
                <a:spcPct val="90000"/>
              </a:lnSpc>
              <a:spcBef>
                <a:spcPts val="1000"/>
              </a:spcBef>
              <a:spcAft>
                <a:spcPct val="0"/>
              </a:spcAft>
            </a:pPr>
            <a:endParaRPr lang="en-US" dirty="0"/>
          </a:p>
          <a:p>
            <a:pPr>
              <a:lnSpc>
                <a:spcPct val="90000"/>
              </a:lnSpc>
              <a:spcBef>
                <a:spcPts val="1000"/>
              </a:spcBef>
              <a:spcAft>
                <a:spcPct val="0"/>
              </a:spcAft>
            </a:pPr>
            <a:r>
              <a:rPr lang="en-US" dirty="0"/>
              <a:t>Link: https://mhttcnetwork.org/centers/mountain-plains-mhttc/news/impact-covid-19-college-student-well-being</a:t>
            </a:r>
          </a:p>
          <a:p>
            <a:pPr>
              <a:lnSpc>
                <a:spcPct val="90000"/>
              </a:lnSpc>
              <a:spcBef>
                <a:spcPts val="1000"/>
              </a:spcBef>
              <a:spcAft>
                <a:spcPct val="0"/>
              </a:spcAft>
            </a:pPr>
            <a:endParaRPr lang="en-US"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12</a:t>
            </a:fld>
            <a:endParaRPr lang="en-US"/>
          </a:p>
        </p:txBody>
      </p:sp>
    </p:spTree>
    <p:extLst>
      <p:ext uri="{BB962C8B-B14F-4D97-AF65-F5344CB8AC3E}">
        <p14:creationId xmlns:p14="http://schemas.microsoft.com/office/powerpoint/2010/main" val="275218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There’s a lot around advocacy and political engagement, but could not find relevant data isolating international student experiences let alone </a:t>
            </a:r>
            <a:r>
              <a:rPr lang="en-US" dirty="0" err="1">
                <a:cs typeface="Calibri"/>
              </a:rPr>
              <a:t>DACAmented</a:t>
            </a:r>
            <a:r>
              <a:rPr lang="en-US" dirty="0">
                <a:cs typeface="Calibri"/>
              </a:rPr>
              <a:t> students. Which in itself is othering and marginalizing.</a:t>
            </a:r>
          </a:p>
          <a:p>
            <a:endParaRPr lang="en-US" dirty="0">
              <a:cs typeface="Calibri"/>
            </a:endParaRPr>
          </a:p>
          <a:p>
            <a:r>
              <a:rPr lang="en-US" dirty="0">
                <a:cs typeface="Calibri"/>
              </a:rPr>
              <a:t>Survey conducted in May 2020, before the elevated and recent protests around BLM started occurring. The Steve Fund has launched a </a:t>
            </a:r>
            <a:r>
              <a:rPr lang="en-US" dirty="0"/>
              <a:t>Task Force to Address COVID-19’s Impact on the Mental Health of Young People of Color: https://www.stevefund.org/press-release-steve-fund-launches-task-force-to-address-covid-19-impact-on-the-mental-health-of-young-people-of-color/ </a:t>
            </a:r>
          </a:p>
          <a:p>
            <a:endParaRPr lang="en-US" dirty="0">
              <a:cs typeface="Calibri" panose="020F0502020204030204"/>
            </a:endParaRPr>
          </a:p>
          <a:p>
            <a:r>
              <a:rPr lang="en-US" dirty="0">
                <a:cs typeface="Calibri" panose="020F0502020204030204"/>
              </a:rPr>
              <a:t>At this time, email Jimmy or Ritu for a copy of this report.</a:t>
            </a:r>
          </a:p>
          <a:p>
            <a:endParaRPr lang="en-US" dirty="0">
              <a:cs typeface="Calibri" panose="020F0502020204030204"/>
            </a:endParaRPr>
          </a:p>
          <a:p>
            <a:pPr>
              <a:lnSpc>
                <a:spcPct val="90000"/>
              </a:lnSpc>
              <a:spcBef>
                <a:spcPts val="1000"/>
              </a:spcBef>
              <a:spcAft>
                <a:spcPct val="0"/>
              </a:spcAft>
            </a:pPr>
            <a:endParaRPr lang="en-US" dirty="0">
              <a:cs typeface="Calibri" panose="020F0502020204030204"/>
            </a:endParaRPr>
          </a:p>
          <a:p>
            <a:pPr>
              <a:lnSpc>
                <a:spcPct val="90000"/>
              </a:lnSpc>
              <a:spcBef>
                <a:spcPts val="1000"/>
              </a:spcBef>
              <a:spcAft>
                <a:spcPct val="0"/>
              </a:spcAft>
            </a:pPr>
            <a:endParaRPr lang="en-US" dirty="0">
              <a:cs typeface="Calibri" panose="020F0502020204030204"/>
            </a:endParaRPr>
          </a:p>
          <a:p>
            <a:pPr lvl="1">
              <a:lnSpc>
                <a:spcPct val="90000"/>
              </a:lnSpc>
              <a:spcBef>
                <a:spcPts val="500"/>
              </a:spcBef>
              <a:spcAft>
                <a:spcPct val="0"/>
              </a:spcAft>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13</a:t>
            </a:fld>
            <a:endParaRPr lang="en-US"/>
          </a:p>
        </p:txBody>
      </p:sp>
    </p:spTree>
    <p:extLst>
      <p:ext uri="{BB962C8B-B14F-4D97-AF65-F5344CB8AC3E}">
        <p14:creationId xmlns:p14="http://schemas.microsoft.com/office/powerpoint/2010/main" val="279069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Highlight that this is an </a:t>
            </a:r>
            <a:r>
              <a:rPr lang="en-US" b="1" dirty="0">
                <a:cs typeface="Calibri"/>
              </a:rPr>
              <a:t>*increase*</a:t>
            </a:r>
            <a:r>
              <a:rPr lang="en-US" b="0" dirty="0">
                <a:cs typeface="Calibri"/>
              </a:rPr>
              <a:t> from the already established amounts of discrimination these students are facing. Which means our queer students are having to “go back in the closet” or minimize their identity for safety reasons which has a direct correlation to elevated risks of emotional distress and suicide.</a:t>
            </a:r>
          </a:p>
          <a:p>
            <a:endParaRPr lang="en-US" b="0" dirty="0">
              <a:cs typeface="Calibri"/>
            </a:endParaRPr>
          </a:p>
          <a:p>
            <a:endParaRPr lang="en-US" b="0" dirty="0">
              <a:cs typeface="Calibri"/>
            </a:endParaRPr>
          </a:p>
          <a:p>
            <a:r>
              <a:rPr lang="en-US" b="0" dirty="0">
                <a:cs typeface="Calibri"/>
              </a:rPr>
              <a:t>UMG Study Link: https://sph.umd.edu/news-item/lgbtq-college-students-face-significant-psychological-distress-during-covid-19-pandemic-0</a:t>
            </a:r>
          </a:p>
          <a:p>
            <a:endParaRPr lang="en-US" b="0" dirty="0">
              <a:cs typeface="Calibri"/>
            </a:endParaRPr>
          </a:p>
          <a:p>
            <a:r>
              <a:rPr lang="en-US" b="0" dirty="0">
                <a:cs typeface="Calibri"/>
              </a:rPr>
              <a:t>The Trevor Project findings on youth (not just college students): https://www.thetrevorproject.org/2020/04/03/implications-of-covid-19-for-lgbtq-youth-mental-health-and-suicide-prevention/ </a:t>
            </a:r>
            <a:endParaRPr lang="en-US" b="1"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14</a:t>
            </a:fld>
            <a:endParaRPr lang="en-US"/>
          </a:p>
        </p:txBody>
      </p:sp>
    </p:spTree>
    <p:extLst>
      <p:ext uri="{BB962C8B-B14F-4D97-AF65-F5344CB8AC3E}">
        <p14:creationId xmlns:p14="http://schemas.microsoft.com/office/powerpoint/2010/main" val="157469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high rates when pre-COVID students were navigating classrooms and campus cultures that aren’t ability-inclusive. So during the pandemic, who are we unintentionally pushing out of our student demographics because they are not able to stay in school due to these barriers.</a:t>
            </a:r>
          </a:p>
          <a:p>
            <a:endParaRPr lang="en-US" dirty="0"/>
          </a:p>
          <a:p>
            <a:r>
              <a:rPr lang="en-US" dirty="0"/>
              <a:t>Also want to note there have been recent advocacy around the intersectionality of folks with disabilities that aren’t often hear as common narratives. For e.g: Black &amp; African American deaf &amp; HH folks have their own dialect within American Sign Language, which isn’t necessarily considered when we are adapting our materials to </a:t>
            </a:r>
            <a:r>
              <a:rPr lang="en-US" dirty="0" err="1"/>
              <a:t>ASL</a:t>
            </a:r>
            <a:r>
              <a:rPr lang="en-US" dirty="0"/>
              <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Higer</a:t>
            </a:r>
            <a:r>
              <a:rPr lang="en-US" dirty="0"/>
              <a:t> Ed resources for </a:t>
            </a:r>
            <a:r>
              <a:rPr lang="en-US" dirty="0" err="1"/>
              <a:t>pracitioners</a:t>
            </a:r>
            <a:r>
              <a:rPr lang="en-US" dirty="0"/>
              <a:t> around addressing disability.</a:t>
            </a:r>
          </a:p>
          <a:p>
            <a:r>
              <a:rPr lang="en-US" dirty="0"/>
              <a:t>AHEAD Infographic Link: https://higherlogicdownload.s3.amazonaws.com/AHEAD/38b602f4-ec53-451c-9be0-5c0bf5d27c0a/UploadedImages/COVID-19_/Documents/AHEAD_Infographic_Series_-_Student_Experience_2_1_.pdf </a:t>
            </a:r>
          </a:p>
          <a:p>
            <a:endParaRPr lang="en-US" dirty="0">
              <a:hlinkClick r:id="rId3"/>
            </a:endParaRPr>
          </a:p>
          <a:p>
            <a:endParaRPr lang="en-US" dirty="0">
              <a:hlinkClick r:id="rId3"/>
            </a:endParaRPr>
          </a:p>
          <a:p>
            <a:r>
              <a:rPr lang="en-US" dirty="0">
                <a:hlinkClick r:id="rId3"/>
              </a:rPr>
              <a:t>https://www.ndrn.org/issues/covid-19/</a:t>
            </a:r>
            <a:endParaRPr lang="en-US" dirty="0"/>
          </a:p>
          <a:p>
            <a:r>
              <a:rPr lang="en-US" dirty="0">
                <a:hlinkClick r:id="rId4"/>
              </a:rPr>
              <a:t>https://www.nccsdclearinghouse.org/covid-19-resources.html</a:t>
            </a:r>
            <a:endParaRPr lang="en-US" dirty="0">
              <a:cs typeface="Calibri" panose="020F0502020204030204"/>
              <a:hlinkClick r:id="rId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15</a:t>
            </a:fld>
            <a:endParaRPr lang="en-US"/>
          </a:p>
        </p:txBody>
      </p:sp>
    </p:spTree>
    <p:extLst>
      <p:ext uri="{BB962C8B-B14F-4D97-AF65-F5344CB8AC3E}">
        <p14:creationId xmlns:p14="http://schemas.microsoft.com/office/powerpoint/2010/main" val="362503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ct val="0"/>
              </a:spcAft>
            </a:pPr>
            <a:r>
              <a:rPr lang="en-US" dirty="0">
                <a:cs typeface="Calibri" panose="020F0502020204030204"/>
              </a:rPr>
              <a:t>At this time, email Jimmy or Ritu for a copy of this report.</a:t>
            </a:r>
            <a:endParaRPr lang="en-US" dirty="0"/>
          </a:p>
          <a:p>
            <a:pPr>
              <a:lnSpc>
                <a:spcPct val="90000"/>
              </a:lnSpc>
              <a:spcBef>
                <a:spcPts val="1000"/>
              </a:spcBef>
              <a:spcAft>
                <a:spcPct val="0"/>
              </a:spcAft>
            </a:pPr>
            <a:endParaRPr lang="en-US" dirty="0"/>
          </a:p>
          <a:p>
            <a:pPr>
              <a:lnSpc>
                <a:spcPct val="90000"/>
              </a:lnSpc>
              <a:spcBef>
                <a:spcPts val="1000"/>
              </a:spcBef>
              <a:spcAft>
                <a:spcPct val="0"/>
              </a:spcAft>
            </a:pPr>
            <a:r>
              <a:rPr lang="en-US" dirty="0"/>
              <a:t>Financial Stressors</a:t>
            </a:r>
          </a:p>
          <a:p>
            <a:pPr marL="0" marR="0" lvl="1" indent="0" algn="l" defTabSz="914400" rtl="0" eaLnBrk="1" fontAlgn="auto" latinLnBrk="0" hangingPunct="1">
              <a:lnSpc>
                <a:spcPct val="90000"/>
              </a:lnSpc>
              <a:spcBef>
                <a:spcPts val="500"/>
              </a:spcBef>
              <a:spcAft>
                <a:spcPct val="0"/>
              </a:spcAft>
              <a:buClrTx/>
              <a:buSzTx/>
              <a:buFont typeface="Arial"/>
              <a:buChar char="•"/>
              <a:tabLst/>
              <a:defRPr/>
            </a:pPr>
            <a:r>
              <a:rPr lang="en-US" dirty="0"/>
              <a:t> Housing insecurity / study supportive spaces (or even safety if in not stable living environments) if staying with many others.</a:t>
            </a:r>
          </a:p>
          <a:p>
            <a:pPr marL="0" lvl="1">
              <a:lnSpc>
                <a:spcPct val="90000"/>
              </a:lnSpc>
              <a:spcBef>
                <a:spcPts val="500"/>
              </a:spcBef>
              <a:spcAft>
                <a:spcPct val="0"/>
              </a:spcAft>
              <a:buFont typeface="Arial"/>
              <a:buChar char="•"/>
            </a:pPr>
            <a:r>
              <a:rPr lang="en-US" dirty="0"/>
              <a:t> Lack of access to tech </a:t>
            </a:r>
          </a:p>
          <a:p>
            <a:pPr marL="0" lvl="1">
              <a:lnSpc>
                <a:spcPct val="90000"/>
              </a:lnSpc>
              <a:spcBef>
                <a:spcPts val="500"/>
              </a:spcBef>
              <a:spcAft>
                <a:spcPct val="0"/>
              </a:spcAft>
              <a:buFont typeface="Arial"/>
              <a:buChar char="•"/>
            </a:pPr>
            <a:r>
              <a:rPr lang="en-US" dirty="0"/>
              <a:t>"Self-Care" is inaccessible, healthcare services less available (for themselves and/or loved ones especially if in caregiving roles).</a:t>
            </a:r>
          </a:p>
          <a:p>
            <a:endParaRPr lang="en-US"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16</a:t>
            </a:fld>
            <a:endParaRPr lang="en-US"/>
          </a:p>
        </p:txBody>
      </p:sp>
    </p:spTree>
    <p:extLst>
      <p:ext uri="{BB962C8B-B14F-4D97-AF65-F5344CB8AC3E}">
        <p14:creationId xmlns:p14="http://schemas.microsoft.com/office/powerpoint/2010/main" val="70939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0F099-9525-48E0-88B6-D2F6CDA6AC75}" type="slidenum">
              <a:rPr lang="en-US" smtClean="0"/>
              <a:t>17</a:t>
            </a:fld>
            <a:endParaRPr lang="en-US"/>
          </a:p>
        </p:txBody>
      </p:sp>
    </p:spTree>
    <p:extLst>
      <p:ext uri="{BB962C8B-B14F-4D97-AF65-F5344CB8AC3E}">
        <p14:creationId xmlns:p14="http://schemas.microsoft.com/office/powerpoint/2010/main" val="267926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86AFD9-844E-4C68-BE8C-8387DE9A4F5B}" type="slidenum">
              <a:rPr lang="en-US" smtClean="0"/>
              <a:t>18</a:t>
            </a:fld>
            <a:endParaRPr lang="en-US"/>
          </a:p>
        </p:txBody>
      </p:sp>
    </p:spTree>
    <p:extLst>
      <p:ext uri="{BB962C8B-B14F-4D97-AF65-F5344CB8AC3E}">
        <p14:creationId xmlns:p14="http://schemas.microsoft.com/office/powerpoint/2010/main" val="3307371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86AFD9-844E-4C68-BE8C-8387DE9A4F5B}" type="slidenum">
              <a:rPr lang="en-US" smtClean="0"/>
              <a:t>19</a:t>
            </a:fld>
            <a:endParaRPr lang="en-US"/>
          </a:p>
        </p:txBody>
      </p:sp>
    </p:spTree>
    <p:extLst>
      <p:ext uri="{BB962C8B-B14F-4D97-AF65-F5344CB8AC3E}">
        <p14:creationId xmlns:p14="http://schemas.microsoft.com/office/powerpoint/2010/main" val="158054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 hour isn’t often enough for digging into these conversations and topics, so to review all this content within 40minutes, we will be quickly going over most of the definitions, statistics and data. </a:t>
            </a:r>
          </a:p>
          <a:p>
            <a:endParaRPr lang="en-US" dirty="0">
              <a:cs typeface="Calibri"/>
            </a:endParaRPr>
          </a:p>
          <a:p>
            <a:r>
              <a:rPr lang="en-US" dirty="0">
                <a:cs typeface="Calibri"/>
              </a:rPr>
              <a:t>We have included it for the audience to have access to later. In the interest of time, will prioritize spending more time on frameworks for crisis support.</a:t>
            </a:r>
          </a:p>
        </p:txBody>
      </p:sp>
      <p:sp>
        <p:nvSpPr>
          <p:cNvPr id="4" name="Slide Number Placeholder 3"/>
          <p:cNvSpPr>
            <a:spLocks noGrp="1"/>
          </p:cNvSpPr>
          <p:nvPr>
            <p:ph type="sldNum" sz="quarter" idx="5"/>
          </p:nvPr>
        </p:nvSpPr>
        <p:spPr/>
        <p:txBody>
          <a:bodyPr/>
          <a:lstStyle/>
          <a:p>
            <a:fld id="{A280F099-9525-48E0-88B6-D2F6CDA6AC75}" type="slidenum">
              <a:rPr lang="en-US" smtClean="0"/>
              <a:t>2</a:t>
            </a:fld>
            <a:endParaRPr lang="en-US"/>
          </a:p>
        </p:txBody>
      </p:sp>
    </p:spTree>
    <p:extLst>
      <p:ext uri="{BB962C8B-B14F-4D97-AF65-F5344CB8AC3E}">
        <p14:creationId xmlns:p14="http://schemas.microsoft.com/office/powerpoint/2010/main" val="945497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86AFD9-844E-4C68-BE8C-8387DE9A4F5B}" type="slidenum">
              <a:rPr lang="en-US" smtClean="0"/>
              <a:t>20</a:t>
            </a:fld>
            <a:endParaRPr lang="en-US"/>
          </a:p>
        </p:txBody>
      </p:sp>
    </p:spTree>
    <p:extLst>
      <p:ext uri="{BB962C8B-B14F-4D97-AF65-F5344CB8AC3E}">
        <p14:creationId xmlns:p14="http://schemas.microsoft.com/office/powerpoint/2010/main" val="372417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80F099-9525-48E0-88B6-D2F6CDA6AC75}" type="slidenum">
              <a:rPr lang="en-US" smtClean="0"/>
              <a:t>21</a:t>
            </a:fld>
            <a:endParaRPr lang="en-US"/>
          </a:p>
        </p:txBody>
      </p:sp>
    </p:spTree>
    <p:extLst>
      <p:ext uri="{BB962C8B-B14F-4D97-AF65-F5344CB8AC3E}">
        <p14:creationId xmlns:p14="http://schemas.microsoft.com/office/powerpoint/2010/main" val="1110707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22</a:t>
            </a:fld>
            <a:endParaRPr lang="en-US"/>
          </a:p>
        </p:txBody>
      </p:sp>
    </p:spTree>
    <p:extLst>
      <p:ext uri="{BB962C8B-B14F-4D97-AF65-F5344CB8AC3E}">
        <p14:creationId xmlns:p14="http://schemas.microsoft.com/office/powerpoint/2010/main" val="508343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90000"/>
              </a:lnSpc>
              <a:spcBef>
                <a:spcPct val="0"/>
              </a:spcBef>
            </a:pPr>
            <a:endParaRPr lang="en-US" cap="all">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26</a:t>
            </a:fld>
            <a:endParaRPr lang="en-US"/>
          </a:p>
        </p:txBody>
      </p:sp>
    </p:spTree>
    <p:extLst>
      <p:ext uri="{BB962C8B-B14F-4D97-AF65-F5344CB8AC3E}">
        <p14:creationId xmlns:p14="http://schemas.microsoft.com/office/powerpoint/2010/main" val="220642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27</a:t>
            </a:fld>
            <a:endParaRPr lang="en-US"/>
          </a:p>
        </p:txBody>
      </p:sp>
    </p:spTree>
    <p:extLst>
      <p:ext uri="{BB962C8B-B14F-4D97-AF65-F5344CB8AC3E}">
        <p14:creationId xmlns:p14="http://schemas.microsoft.com/office/powerpoint/2010/main" val="1137105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Assess for safety on an ongoing basis</a:t>
            </a:r>
          </a:p>
          <a:p>
            <a:r>
              <a:rPr lang="en-US" dirty="0"/>
              <a:t>2. Provide services under the FERPA (Family Education Rights and Privacy Act) definition of privacy and our social work licenses</a:t>
            </a:r>
            <a:endParaRPr lang="en-US" dirty="0">
              <a:cs typeface="Calibri"/>
            </a:endParaRPr>
          </a:p>
          <a:p>
            <a:r>
              <a:rPr lang="en-US" dirty="0"/>
              <a:t>3. Provide short-term case management and possibly long-term follow-up with the goal to minimize the health concern’s impact on their academics </a:t>
            </a:r>
          </a:p>
          <a:p>
            <a:pPr lvl="1"/>
            <a:r>
              <a:rPr lang="en-US" dirty="0"/>
              <a:t>• Check-in with student via direct outreach</a:t>
            </a:r>
            <a:endParaRPr lang="en-US" dirty="0">
              <a:cs typeface="Calibri"/>
            </a:endParaRPr>
          </a:p>
          <a:p>
            <a:pPr lvl="1"/>
            <a:r>
              <a:rPr lang="en-US" dirty="0"/>
              <a:t>• Coordinate services from other campus or community spaces </a:t>
            </a:r>
            <a:endParaRPr lang="en-US" dirty="0">
              <a:cs typeface="Calibri"/>
            </a:endParaRPr>
          </a:p>
          <a:p>
            <a:pPr lvl="1"/>
            <a:r>
              <a:rPr lang="en-US" dirty="0"/>
              <a:t>• Provide access to Food Insecurity Resources, if appropriate</a:t>
            </a:r>
            <a:endParaRPr lang="en-US" dirty="0">
              <a:cs typeface="Calibri"/>
            </a:endParaRPr>
          </a:p>
          <a:p>
            <a:pPr lvl="1"/>
            <a:r>
              <a:rPr lang="en-US" dirty="0"/>
              <a:t>• Provide access to Dean of Student Crisis fund, if appropriate </a:t>
            </a:r>
            <a:endParaRPr lang="en-US" dirty="0">
              <a:cs typeface="Calibri"/>
            </a:endParaRPr>
          </a:p>
          <a:p>
            <a:r>
              <a:rPr lang="en-US" dirty="0"/>
              <a:t>4. Services are defined by student and student’s context unless there is an imminent safety concern</a:t>
            </a:r>
            <a:endParaRPr lang="en-US" dirty="0">
              <a:cs typeface="Calibri"/>
            </a:endParaRPr>
          </a:p>
          <a:p>
            <a:r>
              <a:rPr lang="en-US" dirty="0"/>
              <a:t>5. Facilitate academic modification or assistance from professors or department</a:t>
            </a:r>
            <a:endParaRPr lang="en-US" dirty="0">
              <a:cs typeface="Calibri"/>
            </a:endParaRPr>
          </a:p>
          <a:p>
            <a:r>
              <a:rPr lang="en-US" dirty="0"/>
              <a:t>6. Connect student to long-term campus or community healing services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E0AA064-9EF5-574B-A617-1B991B287941}" type="slidenum">
              <a:rPr lang="en-US" smtClean="0"/>
              <a:t>28</a:t>
            </a:fld>
            <a:endParaRPr lang="en-US"/>
          </a:p>
        </p:txBody>
      </p:sp>
    </p:spTree>
    <p:extLst>
      <p:ext uri="{BB962C8B-B14F-4D97-AF65-F5344CB8AC3E}">
        <p14:creationId xmlns:p14="http://schemas.microsoft.com/office/powerpoint/2010/main" val="2049780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80F099-9525-48E0-88B6-D2F6CDA6AC75}" type="slidenum">
              <a:rPr lang="en-US" smtClean="0"/>
              <a:t>30</a:t>
            </a:fld>
            <a:endParaRPr lang="en-US"/>
          </a:p>
        </p:txBody>
      </p:sp>
    </p:spTree>
    <p:extLst>
      <p:ext uri="{BB962C8B-B14F-4D97-AF65-F5344CB8AC3E}">
        <p14:creationId xmlns:p14="http://schemas.microsoft.com/office/powerpoint/2010/main" val="3084836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31</a:t>
            </a:fld>
            <a:endParaRPr lang="en-US"/>
          </a:p>
        </p:txBody>
      </p:sp>
    </p:spTree>
    <p:extLst>
      <p:ext uri="{BB962C8B-B14F-4D97-AF65-F5344CB8AC3E}">
        <p14:creationId xmlns:p14="http://schemas.microsoft.com/office/powerpoint/2010/main" val="834557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https://www.nabita.org/resources/threat-assessment-tools</a:t>
            </a:r>
          </a:p>
        </p:txBody>
      </p:sp>
      <p:sp>
        <p:nvSpPr>
          <p:cNvPr id="4" name="Slide Number Placeholder 3"/>
          <p:cNvSpPr>
            <a:spLocks noGrp="1"/>
          </p:cNvSpPr>
          <p:nvPr>
            <p:ph type="sldNum" sz="quarter" idx="5"/>
          </p:nvPr>
        </p:nvSpPr>
        <p:spPr/>
        <p:txBody>
          <a:bodyPr/>
          <a:lstStyle/>
          <a:p>
            <a:fld id="{A280F099-9525-48E0-88B6-D2F6CDA6AC75}" type="slidenum">
              <a:rPr lang="en-US" smtClean="0"/>
              <a:t>32</a:t>
            </a:fld>
            <a:endParaRPr lang="en-US"/>
          </a:p>
        </p:txBody>
      </p:sp>
    </p:spTree>
    <p:extLst>
      <p:ext uri="{BB962C8B-B14F-4D97-AF65-F5344CB8AC3E}">
        <p14:creationId xmlns:p14="http://schemas.microsoft.com/office/powerpoint/2010/main" val="1551614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Link: </a:t>
            </a:r>
            <a:r>
              <a:rPr lang="en-US" dirty="0">
                <a:hlinkClick r:id="rId3"/>
              </a:rPr>
              <a:t>https://cdn.nabita.org/website-media/nabita.org/wp-content/uploads/2019/06/27201501/NaBITA-Risk-Rubrick-Flowchart-FInal.pdf</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33</a:t>
            </a:fld>
            <a:endParaRPr lang="en-US"/>
          </a:p>
        </p:txBody>
      </p:sp>
    </p:spTree>
    <p:extLst>
      <p:ext uri="{BB962C8B-B14F-4D97-AF65-F5344CB8AC3E}">
        <p14:creationId xmlns:p14="http://schemas.microsoft.com/office/powerpoint/2010/main" val="129228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3</a:t>
            </a:fld>
            <a:endParaRPr lang="en-US"/>
          </a:p>
        </p:txBody>
      </p:sp>
    </p:spTree>
    <p:extLst>
      <p:ext uri="{BB962C8B-B14F-4D97-AF65-F5344CB8AC3E}">
        <p14:creationId xmlns:p14="http://schemas.microsoft.com/office/powerpoint/2010/main" val="1731965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Assess for safety on an ongoing basis</a:t>
            </a:r>
          </a:p>
          <a:p>
            <a:r>
              <a:rPr lang="en-US" dirty="0"/>
              <a:t>2.Provide services under the FERPA (Family Education Rights and Privacy Act) definition of privacy and our social work licenses</a:t>
            </a:r>
            <a:endParaRPr lang="en-US" dirty="0">
              <a:cs typeface="Calibri"/>
            </a:endParaRPr>
          </a:p>
          <a:p>
            <a:r>
              <a:rPr lang="en-US" dirty="0"/>
              <a:t>3.Provide short-term case management and possibly long-term follow-up with the goal to minimize the health concern’s impact on their academics </a:t>
            </a:r>
          </a:p>
          <a:p>
            <a:r>
              <a:rPr lang="en-US" dirty="0"/>
              <a:t>4.Services are defined by student and student’s context unless there is an imminent safety concern</a:t>
            </a:r>
            <a:endParaRPr lang="en-US" dirty="0">
              <a:cs typeface="Calibri"/>
            </a:endParaRPr>
          </a:p>
          <a:p>
            <a:r>
              <a:rPr lang="en-US" dirty="0"/>
              <a:t>5.Facilitate academic modification or assistance from professors or department</a:t>
            </a:r>
            <a:endParaRPr lang="en-US" dirty="0">
              <a:cs typeface="Calibri"/>
            </a:endParaRPr>
          </a:p>
          <a:p>
            <a:r>
              <a:rPr lang="en-US" dirty="0"/>
              <a:t>6.Connect student to long-term campus or community healing services </a:t>
            </a:r>
          </a:p>
          <a:p>
            <a:endParaRPr lang="en-US" dirty="0">
              <a:cs typeface="Calibri"/>
            </a:endParaRPr>
          </a:p>
          <a:p>
            <a:r>
              <a:rPr lang="en-US" dirty="0"/>
              <a:t>1. Assess for safety on an ongoing basis</a:t>
            </a:r>
          </a:p>
          <a:p>
            <a:r>
              <a:rPr lang="en-US" dirty="0"/>
              <a:t>2. Provide services under the FERPA (Family Education Rights and Privacy Act) definition of privacy and our social work licenses</a:t>
            </a:r>
            <a:endParaRPr lang="en-US" dirty="0">
              <a:cs typeface="Calibri"/>
            </a:endParaRPr>
          </a:p>
          <a:p>
            <a:r>
              <a:rPr lang="en-US" dirty="0"/>
              <a:t>3. Provide short-term case management and possibly long-term follow-up with the goal to minimize the health concern’s impact on their academics </a:t>
            </a:r>
          </a:p>
          <a:p>
            <a:pPr lvl="1"/>
            <a:r>
              <a:rPr lang="en-US" dirty="0"/>
              <a:t>• Check-in with student via direct outreach</a:t>
            </a:r>
          </a:p>
          <a:p>
            <a:pPr lvl="1"/>
            <a:r>
              <a:rPr lang="en-US" dirty="0"/>
              <a:t>• Coordinate services from other campus or community spaces </a:t>
            </a:r>
          </a:p>
          <a:p>
            <a:pPr lvl="1"/>
            <a:r>
              <a:rPr lang="en-US" dirty="0"/>
              <a:t>• Provide access to Food Insecurity Resources, if appropriate</a:t>
            </a:r>
          </a:p>
          <a:p>
            <a:pPr lvl="1"/>
            <a:r>
              <a:rPr lang="en-US" dirty="0"/>
              <a:t>• Provide access to Dean of Student Crisis fund, if appropriate </a:t>
            </a:r>
          </a:p>
          <a:p>
            <a:r>
              <a:rPr lang="en-US" dirty="0"/>
              <a:t>4. Services are defined by student and student’s context unless there is an imminent safety concern</a:t>
            </a:r>
            <a:endParaRPr lang="en-US" dirty="0">
              <a:cs typeface="Calibri"/>
            </a:endParaRPr>
          </a:p>
          <a:p>
            <a:r>
              <a:rPr lang="en-US" dirty="0"/>
              <a:t>5. Facilitate academic modification or assistance from professors or department</a:t>
            </a:r>
            <a:endParaRPr lang="en-US" dirty="0">
              <a:cs typeface="Calibri"/>
            </a:endParaRPr>
          </a:p>
          <a:p>
            <a:r>
              <a:rPr lang="en-US" dirty="0"/>
              <a:t>6. Connect student to long-term campus or community healing services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E0AA064-9EF5-574B-A617-1B991B287941}" type="slidenum">
              <a:rPr lang="en-US" smtClean="0"/>
              <a:t>35</a:t>
            </a:fld>
            <a:endParaRPr lang="en-US"/>
          </a:p>
        </p:txBody>
      </p:sp>
    </p:spTree>
    <p:extLst>
      <p:ext uri="{BB962C8B-B14F-4D97-AF65-F5344CB8AC3E}">
        <p14:creationId xmlns:p14="http://schemas.microsoft.com/office/powerpoint/2010/main" val="488455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highlight>
                  <a:srgbClr val="FFFF00"/>
                </a:highlight>
                <a:latin typeface="+mn-lt"/>
                <a:ea typeface="+mn-ea"/>
                <a:cs typeface="+mn-cs"/>
              </a:rPr>
              <a:t>What does it mean to set boundaries and have balance in the workplace, especially for staff that hold identities that have been oppressed.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Experiences of trauma - lead to feeling powerless. I believe the way to reconcile having power as administrators and practitioners with feeling powerless based on our personhood is to center healing for all of us.</a:t>
            </a:r>
            <a:r>
              <a:rPr lang="en-US" dirty="0"/>
              <a:t> </a:t>
            </a:r>
          </a:p>
          <a:p>
            <a:endParaRPr lang="en-US" dirty="0">
              <a:cs typeface="Calibri"/>
            </a:endParaRPr>
          </a:p>
          <a:p>
            <a:r>
              <a:rPr lang="en-US" dirty="0"/>
              <a:t>Part of gaining that power back should be on us doing this personal work of critically conscious self-care, as it will impact how we show up professionally. Even in my oppression, I’m constantly recognizing how I have had the opportunity to work on or transcend some of my trauma. Especially in thinking through what privileges I hold to utilize as having more power (including working in higher ed/educational &amp; training opportunities) to be an ally to my own communities on the margins.</a:t>
            </a:r>
          </a:p>
          <a:p>
            <a:endParaRPr lang="en-US" dirty="0"/>
          </a:p>
          <a:p>
            <a:r>
              <a:rPr lang="en-US" i="0" dirty="0"/>
              <a:t>In the interest of time, we’ll be focusing primarily on quick tips and pointers I’ve highlighted as important. The slides have more detailed content for you to peruse later.</a:t>
            </a:r>
          </a:p>
        </p:txBody>
      </p:sp>
      <p:sp>
        <p:nvSpPr>
          <p:cNvPr id="4" name="Slide Number Placeholder 3"/>
          <p:cNvSpPr>
            <a:spLocks noGrp="1"/>
          </p:cNvSpPr>
          <p:nvPr>
            <p:ph type="sldNum" sz="quarter" idx="5"/>
          </p:nvPr>
        </p:nvSpPr>
        <p:spPr/>
        <p:txBody>
          <a:bodyPr/>
          <a:lstStyle/>
          <a:p>
            <a:fld id="{A280F099-9525-48E0-88B6-D2F6CDA6AC75}" type="slidenum">
              <a:rPr lang="en-US" smtClean="0"/>
              <a:t>36</a:t>
            </a:fld>
            <a:endParaRPr lang="en-US"/>
          </a:p>
        </p:txBody>
      </p:sp>
    </p:spTree>
    <p:extLst>
      <p:ext uri="{BB962C8B-B14F-4D97-AF65-F5344CB8AC3E}">
        <p14:creationId xmlns:p14="http://schemas.microsoft.com/office/powerpoint/2010/main" val="2377045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VT/CF/Burnout are separate symptoms of a potentially interconnected problem. Recognize what parts of your experience are specifically one or a combination of them.</a:t>
            </a:r>
          </a:p>
          <a:p>
            <a:endParaRPr lang="en-US" dirty="0"/>
          </a:p>
          <a:p>
            <a:r>
              <a:rPr lang="en-US" dirty="0"/>
              <a:t>Note: burnout can be easily resolved. For e.g: changing jobs can provide immediate relief to someone suffering from job-related burnout which is not the case for CF and VT that need intentional reflection and care to work through. </a:t>
            </a:r>
          </a:p>
          <a:p>
            <a:endParaRPr lang="en-US" dirty="0"/>
          </a:p>
          <a:p>
            <a:r>
              <a:rPr lang="en-US" dirty="0"/>
              <a:t>As a mental health professional, I always recommend therapy for building your coping skills and response toolkit. At the very least for all, but esp. VT you need trusted/supportive/non-toxic loved ones and chosen family to help with rebuilding and reframing to a more positive or healthier mindset and consequently the actions to maintain that mindset.</a:t>
            </a:r>
          </a:p>
        </p:txBody>
      </p:sp>
      <p:sp>
        <p:nvSpPr>
          <p:cNvPr id="4" name="Slide Number Placeholder 3"/>
          <p:cNvSpPr>
            <a:spLocks noGrp="1"/>
          </p:cNvSpPr>
          <p:nvPr>
            <p:ph type="sldNum" sz="quarter" idx="5"/>
          </p:nvPr>
        </p:nvSpPr>
        <p:spPr/>
        <p:txBody>
          <a:bodyPr/>
          <a:lstStyle/>
          <a:p>
            <a:fld id="{A280F099-9525-48E0-88B6-D2F6CDA6AC75}" type="slidenum">
              <a:rPr lang="en-US" smtClean="0"/>
              <a:t>37</a:t>
            </a:fld>
            <a:endParaRPr lang="en-US"/>
          </a:p>
        </p:txBody>
      </p:sp>
    </p:spTree>
    <p:extLst>
      <p:ext uri="{BB962C8B-B14F-4D97-AF65-F5344CB8AC3E}">
        <p14:creationId xmlns:p14="http://schemas.microsoft.com/office/powerpoint/2010/main" val="3524247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Strategies on how to cope by maintaining your ABCs.</a:t>
            </a:r>
          </a:p>
        </p:txBody>
      </p:sp>
      <p:sp>
        <p:nvSpPr>
          <p:cNvPr id="4" name="Slide Number Placeholder 3"/>
          <p:cNvSpPr>
            <a:spLocks noGrp="1"/>
          </p:cNvSpPr>
          <p:nvPr>
            <p:ph type="sldNum" sz="quarter" idx="5"/>
          </p:nvPr>
        </p:nvSpPr>
        <p:spPr/>
        <p:txBody>
          <a:bodyPr/>
          <a:lstStyle/>
          <a:p>
            <a:fld id="{A280F099-9525-48E0-88B6-D2F6CDA6AC75}" type="slidenum">
              <a:rPr lang="en-US" smtClean="0"/>
              <a:t>38</a:t>
            </a:fld>
            <a:endParaRPr lang="en-US"/>
          </a:p>
        </p:txBody>
      </p:sp>
    </p:spTree>
    <p:extLst>
      <p:ext uri="{BB962C8B-B14F-4D97-AF65-F5344CB8AC3E}">
        <p14:creationId xmlns:p14="http://schemas.microsoft.com/office/powerpoint/2010/main" val="131047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phrase, “the personal is political” comes from the title of an essay by Carol </a:t>
            </a:r>
            <a:r>
              <a:rPr lang="en-US" dirty="0" err="1">
                <a:cs typeface="Calibri"/>
              </a:rPr>
              <a:t>Hanisch</a:t>
            </a:r>
            <a:r>
              <a:rPr lang="en-US" dirty="0">
                <a:cs typeface="Calibri"/>
              </a:rPr>
              <a:t>, </a:t>
            </a:r>
            <a:r>
              <a:rPr lang="en-US" i="1" dirty="0"/>
              <a:t>Notes from the Second Year: Women's Liberation</a:t>
            </a:r>
            <a:r>
              <a:rPr lang="en-US" dirty="0"/>
              <a:t> in 1970</a:t>
            </a:r>
            <a:r>
              <a:rPr lang="en-US" dirty="0">
                <a:cs typeface="Calibri"/>
              </a:rPr>
              <a:t>. Though it has been most often championed within black feminist movements.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determined these categories based off of my personal experiences and in conversation with colleagues. All of these lead to extra brain power, and heightened feelings of insecurity and anxiety which can have us feel more drained and less productive. Ultimately deemed as less good at our jobs when many of us already feel held to higher standards and being representatives of our communities, thus it may heighten that sense of imposter syndrome. </a:t>
            </a:r>
            <a:endParaRPr lang="en-US" dirty="0">
              <a:cs typeface="Calibri" panose="020F0502020204030204"/>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Strategies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In/Visibility ~ </a:t>
            </a:r>
            <a:r>
              <a:rPr lang="en-US" b="0" dirty="0"/>
              <a:t>These two I consider the impact of being put in a box (because of people’s assumptions of you). </a:t>
            </a:r>
            <a:endParaRPr lang="en-US" b="0" dirty="0">
              <a:cs typeface="Calibri"/>
            </a:endParaRPr>
          </a:p>
          <a:p>
            <a:endParaRPr lang="en-US" dirty="0"/>
          </a:p>
          <a:p>
            <a:r>
              <a:rPr lang="en-US" dirty="0">
                <a:cs typeface="Calibri"/>
              </a:rPr>
              <a:t>Visibility</a:t>
            </a:r>
          </a:p>
          <a:p>
            <a:pPr marL="171450" lvl="0" indent="-171450">
              <a:lnSpc>
                <a:spcPct val="90000"/>
              </a:lnSpc>
              <a:spcBef>
                <a:spcPts val="500"/>
              </a:spcBef>
              <a:spcAft>
                <a:spcPct val="0"/>
              </a:spcAft>
              <a:buFont typeface="Wingdings,Sans-Serif"/>
              <a:buChar char="Ø"/>
            </a:pPr>
            <a:r>
              <a:rPr lang="en-US" dirty="0"/>
              <a:t>Always feeling "on" that can lead to hyper-vigilance and not being able to turn it off even if you want to.</a:t>
            </a:r>
            <a:br>
              <a:rPr lang="en-US" dirty="0"/>
            </a:br>
            <a:r>
              <a:rPr lang="en-US" dirty="0"/>
              <a:t>- Which is exhausting and can lead to longer term issues around performing inauthentically (as a mask of yourself), difficulty trusting, symptoms related to post-traumatic stress (it doesn’t have to be a formal PTSD diagnosis to impact you negatively).</a:t>
            </a:r>
            <a:endParaRPr lang="en-US" dirty="0">
              <a:cs typeface="Calibri"/>
            </a:endParaRPr>
          </a:p>
          <a:p>
            <a:pPr marL="171450" lvl="0" indent="-171450">
              <a:lnSpc>
                <a:spcPct val="90000"/>
              </a:lnSpc>
              <a:spcBef>
                <a:spcPts val="500"/>
              </a:spcBef>
              <a:spcAft>
                <a:spcPct val="0"/>
              </a:spcAft>
              <a:buFont typeface="Wingdings,Sans-Serif"/>
              <a:buChar char="Ø"/>
            </a:pPr>
            <a:r>
              <a:rPr lang="en-US" dirty="0"/>
              <a:t>Others' assumptions influence how your actions and thoughts are perceived and having to prepare/think about that as additional brain power.</a:t>
            </a:r>
            <a:br>
              <a:rPr lang="en-US" dirty="0">
                <a:cs typeface="Calibri"/>
              </a:rPr>
            </a:br>
            <a:r>
              <a:rPr lang="en-US" dirty="0">
                <a:cs typeface="Calibri"/>
              </a:rPr>
              <a:t>- </a:t>
            </a:r>
            <a:r>
              <a:rPr lang="en-US" dirty="0"/>
              <a:t>The internalization of others' positive and negative assumptions of you.</a:t>
            </a:r>
            <a:br>
              <a:rPr lang="en-US" dirty="0"/>
            </a:br>
            <a:r>
              <a:rPr lang="en-US" dirty="0"/>
              <a:t>- Navigating how you “fit” and don’t into these stereotypes/tropes | community and individual experiences aren’t a monolith.</a:t>
            </a:r>
            <a:endParaRPr lang="en-US" dirty="0">
              <a:cs typeface="Calibri"/>
            </a:endParaRPr>
          </a:p>
          <a:p>
            <a:pPr marL="171450" lvl="0" indent="-171450">
              <a:lnSpc>
                <a:spcPct val="90000"/>
              </a:lnSpc>
              <a:spcBef>
                <a:spcPts val="500"/>
              </a:spcBef>
              <a:spcAft>
                <a:spcPct val="0"/>
              </a:spcAft>
              <a:buFont typeface="Wingdings,Sans-Serif"/>
              <a:buChar char="Ø"/>
            </a:pPr>
            <a:r>
              <a:rPr lang="en-US" dirty="0"/>
              <a:t>Being tasked with additional roles of educating without compensation, often framed as opportunities for leadership or service to your community. This can lead to a sense of guilt/not doing enough also.</a:t>
            </a:r>
            <a:endParaRPr lang="en-US" dirty="0">
              <a:cs typeface="Calibri"/>
            </a:endParaRPr>
          </a:p>
          <a:p>
            <a:pPr marL="628650" lvl="1" indent="-171450">
              <a:lnSpc>
                <a:spcPct val="90000"/>
              </a:lnSpc>
              <a:spcBef>
                <a:spcPts val="500"/>
              </a:spcBef>
              <a:spcAft>
                <a:spcPct val="0"/>
              </a:spcAft>
              <a:buFont typeface="Wingdings,Sans-Serif"/>
              <a:buChar char="Ø"/>
            </a:pPr>
            <a:endParaRPr lang="en-US" dirty="0"/>
          </a:p>
          <a:p>
            <a:pPr lvl="0">
              <a:lnSpc>
                <a:spcPct val="90000"/>
              </a:lnSpc>
              <a:spcBef>
                <a:spcPts val="500"/>
              </a:spcBef>
              <a:spcAft>
                <a:spcPct val="0"/>
              </a:spcAft>
            </a:pPr>
            <a:r>
              <a:rPr lang="en-US" dirty="0">
                <a:cs typeface="Calibri" panose="020F0502020204030204"/>
              </a:rPr>
              <a:t>Invisibility</a:t>
            </a:r>
          </a:p>
          <a:p>
            <a:pPr marL="171450" lvl="0" indent="-171450">
              <a:lnSpc>
                <a:spcPct val="90000"/>
              </a:lnSpc>
              <a:spcBef>
                <a:spcPts val="500"/>
              </a:spcBef>
              <a:spcAft>
                <a:spcPct val="0"/>
              </a:spcAft>
              <a:buFont typeface="Wingdings,Sans-Serif"/>
              <a:buChar char="Ø"/>
            </a:pPr>
            <a:r>
              <a:rPr lang="en-US" dirty="0"/>
              <a:t>Having reactions in the workplace that are not validated because folks may not understand what and why is causing you to be emotionally activated.</a:t>
            </a:r>
            <a:br>
              <a:rPr lang="en-US" dirty="0"/>
            </a:br>
            <a:r>
              <a:rPr lang="en-US" dirty="0"/>
              <a:t>- Ignorance (both of your identity and not being educated) of colleagues can unintentionally and unexpectedly throw you off which also impacts being able to go back into “work-mode” especially if you’re doing emotional labour of supporting peers and students.</a:t>
            </a:r>
            <a:br>
              <a:rPr lang="en-US" dirty="0"/>
            </a:br>
            <a:r>
              <a:rPr lang="en-US" dirty="0"/>
              <a:t>- Who you supervise and students you work with being micro-aggressive (and even experiencing macro aggressions) whilst also being in an institutional position of power.</a:t>
            </a:r>
            <a:endParaRPr lang="en-US" dirty="0">
              <a:cs typeface="Calibri" panose="020F0502020204030204"/>
            </a:endParaRPr>
          </a:p>
          <a:p>
            <a:pPr marL="171450" lvl="0" indent="-171450">
              <a:lnSpc>
                <a:spcPct val="90000"/>
              </a:lnSpc>
              <a:spcBef>
                <a:spcPts val="500"/>
              </a:spcBef>
              <a:spcAft>
                <a:spcPct val="0"/>
              </a:spcAft>
              <a:buFont typeface="Wingdings,Sans-Serif"/>
              <a:buChar char="Ø"/>
            </a:pPr>
            <a:r>
              <a:rPr lang="en-US" dirty="0"/>
              <a:t>Constantly assessing the safety of a space to share invisible identities, especially if colleagues aren’t directly or indirectly communicating that they are a person who can support you.</a:t>
            </a:r>
            <a:br>
              <a:rPr lang="en-US" dirty="0"/>
            </a:br>
            <a:r>
              <a:rPr lang="en-US" dirty="0"/>
              <a:t>- E.g: Using inclusive language pertinent to a variety of marginalized identities (pronouns &amp; updated terms used within the LGBTQIA identities, appropriate dis/ability terminology, etc.)</a:t>
            </a:r>
            <a:endParaRPr lang="en-US" dirty="0">
              <a:cs typeface="Calibri" panose="020F0502020204030204"/>
            </a:endParaRPr>
          </a:p>
          <a:p>
            <a:pPr marL="628650" lvl="1" indent="-171450">
              <a:lnSpc>
                <a:spcPct val="90000"/>
              </a:lnSpc>
              <a:spcBef>
                <a:spcPts val="500"/>
              </a:spcBef>
              <a:spcAft>
                <a:spcPct val="0"/>
              </a:spcAft>
              <a:buFont typeface="Wingdings,Sans-Serif"/>
              <a:buChar char="Ø"/>
            </a:pPr>
            <a:endParaRPr lang="en-US" dirty="0">
              <a:cs typeface="Calibri" panose="020F0502020204030204"/>
            </a:endParaRPr>
          </a:p>
          <a:p>
            <a:pPr marL="0" lvl="0" indent="0">
              <a:lnSpc>
                <a:spcPct val="90000"/>
              </a:lnSpc>
              <a:spcBef>
                <a:spcPts val="500"/>
              </a:spcBef>
              <a:spcAft>
                <a:spcPct val="0"/>
              </a:spcAft>
              <a:buFont typeface="Wingdings,Sans-Serif"/>
              <a:buNone/>
            </a:pPr>
            <a:r>
              <a:rPr lang="en-US" dirty="0">
                <a:cs typeface="Calibri" panose="020F0502020204030204"/>
              </a:rPr>
              <a:t>For both - t</a:t>
            </a:r>
            <a:r>
              <a:rPr lang="en-US" dirty="0"/>
              <a:t>he tension of advocating for yourself or letting things slide; the guilt of hiding or not sharing them.</a:t>
            </a:r>
          </a:p>
          <a:p>
            <a:pPr marL="171450" lvl="0" indent="-171450">
              <a:lnSpc>
                <a:spcPct val="90000"/>
              </a:lnSpc>
              <a:spcBef>
                <a:spcPts val="500"/>
              </a:spcBef>
              <a:spcAft>
                <a:spcPct val="0"/>
              </a:spcAft>
              <a:buFont typeface="Wingdings" panose="05000000000000000000" pitchFamily="2" charset="2"/>
              <a:buChar char="Ø"/>
            </a:pPr>
            <a:r>
              <a:rPr lang="en-US" sz="1200" kern="1200" dirty="0">
                <a:solidFill>
                  <a:schemeClr val="tx1"/>
                </a:solidFill>
                <a:effectLst/>
                <a:latin typeface="+mn-lt"/>
                <a:ea typeface="+mn-ea"/>
                <a:cs typeface="+mn-cs"/>
              </a:rPr>
              <a:t>Maybe it isn't important to you specifically, but it doesn't mean other folks in your community couldn't be hurt or annoyed.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Additional burden of needing to constantly be updated on issues/concerns and impact to your community. This even in areas you might not be well-versed in and put in positions of needing to “speak to” and advocate for. Burden of navigating being called out/in in your own communities and not feeling like you have the opportunities for “failure”/growth from messing up.</a:t>
            </a:r>
          </a:p>
          <a:p>
            <a:pPr marL="171450" lvl="0" indent="-171450">
              <a:lnSpc>
                <a:spcPct val="90000"/>
              </a:lnSpc>
              <a:spcBef>
                <a:spcPts val="500"/>
              </a:spcBef>
              <a:spcAft>
                <a:spcPct val="0"/>
              </a:spcAft>
              <a:buFont typeface="Wingdings" panose="05000000000000000000" pitchFamily="2" charset="2"/>
              <a:buChar char="Ø"/>
            </a:pPr>
            <a:r>
              <a:rPr lang="en-US" sz="1200" kern="1200" dirty="0">
                <a:solidFill>
                  <a:schemeClr val="tx1"/>
                </a:solidFill>
                <a:effectLst/>
                <a:latin typeface="+mn-lt"/>
                <a:ea typeface="+mn-ea"/>
                <a:cs typeface="+mn-cs"/>
              </a:rPr>
              <a:t>Maybe, it just wasn’t worth the effort to call you out/in especially if you are not in brain space to hold accountability conversations. Sometimes, it's more exhausting for a marginalized person to have a “respectful” conversation or hold everyone around them accountable for every little thing.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It's constantly navigating the trade-off between carefully managing others' fragility (because it is pinned on you for adding that tension to the relationship) or letting it go because “atleast these folks of privilege generally get it” or are overall supportive. Ties into the next two categories of needing allyship support. </a:t>
            </a:r>
          </a:p>
          <a:p>
            <a:pPr marL="171450" lvl="0" indent="-171450">
              <a:lnSpc>
                <a:spcPct val="90000"/>
              </a:lnSpc>
              <a:spcBef>
                <a:spcPts val="500"/>
              </a:spcBef>
              <a:spcAft>
                <a:spcPct val="0"/>
              </a:spcAft>
              <a:buFont typeface="Wingdings" panose="05000000000000000000" pitchFamily="2" charset="2"/>
              <a:buChar char="Ø"/>
            </a:pPr>
            <a:r>
              <a:rPr lang="en-US" sz="1200" kern="1200" dirty="0">
                <a:solidFill>
                  <a:schemeClr val="tx1"/>
                </a:solidFill>
                <a:effectLst/>
                <a:latin typeface="+mn-lt"/>
                <a:ea typeface="+mn-ea"/>
                <a:cs typeface="+mn-cs"/>
              </a:rPr>
              <a:t>Marginalized folks are trained and raised to keep shut and stay small thanks to oppression. It's the easier, hard pill to swallow than speaking up or taking up space - which let’s be real can have violent consequences for specific communities in society.</a:t>
            </a:r>
            <a:endParaRPr lang="en-US" dirty="0">
              <a:cs typeface="Calibri"/>
            </a:endParaRPr>
          </a:p>
          <a:p>
            <a:pPr marL="457200" lvl="1" indent="0">
              <a:lnSpc>
                <a:spcPct val="90000"/>
              </a:lnSpc>
              <a:spcBef>
                <a:spcPts val="500"/>
              </a:spcBef>
              <a:spcAft>
                <a:spcPct val="0"/>
              </a:spcAft>
              <a:buFont typeface="Wingdings,Sans-Serif"/>
              <a:buNone/>
            </a:pPr>
            <a:endParaRPr lang="en-US" dirty="0">
              <a:cs typeface="Calibri"/>
            </a:endParaRPr>
          </a:p>
          <a:p>
            <a:r>
              <a:rPr lang="en-US" dirty="0"/>
              <a:t>For these, the main themes to ask yourself are – </a:t>
            </a:r>
            <a:br>
              <a:rPr lang="en-US" dirty="0"/>
            </a:br>
            <a:r>
              <a:rPr lang="en-US" dirty="0"/>
              <a:t>Do you get a break or are you constantly being (T)asked to do extra work/roles (volunteered time?)</a:t>
            </a:r>
            <a:br>
              <a:rPr lang="en-US" dirty="0"/>
            </a:br>
            <a:r>
              <a:rPr lang="en-US" dirty="0"/>
              <a:t>Do you feel safe and supported to share OR be the multitude of your experiences that you want to bring into your professional self?</a:t>
            </a:r>
          </a:p>
          <a:p>
            <a:endParaRPr lang="en-US" dirty="0"/>
          </a:p>
          <a:p>
            <a:r>
              <a:rPr lang="en-US" dirty="0"/>
              <a:t>----------</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Personal Political ~ </a:t>
            </a:r>
            <a:r>
              <a:rPr lang="en-US" dirty="0"/>
              <a:t>For these, I think it adds to imposter syndrome and performance anxiety especially in the nuance that you are navigating inter-connected anger/pain in the workplace with high workloads and unchanged deadlines; I doubt many of us can afford to lose our jobs for a variety of reasons.</a:t>
            </a:r>
          </a:p>
          <a:p>
            <a:endParaRPr lang="en-US" dirty="0">
              <a:cs typeface="Calibri"/>
            </a:endParaRPr>
          </a:p>
          <a:p>
            <a:r>
              <a:rPr lang="en-US" dirty="0">
                <a:cs typeface="Calibri"/>
              </a:rPr>
              <a:t>Personal parallel impact</a:t>
            </a:r>
          </a:p>
          <a:p>
            <a:r>
              <a:rPr lang="en-US" dirty="0">
                <a:cs typeface="Calibri"/>
              </a:rPr>
              <a:t>You’re experiencing the same issues and concerns that you are supporting your students (and colleagues) with and still have this pressure to “hold it together” as a response to internalizing (the assumptions noted above) needing to have higher standards/proving ourselves more at the workplace because of  holding marginalized identities. </a:t>
            </a:r>
          </a:p>
          <a:p>
            <a:pPr marL="171450" marR="0" lvl="0" indent="-171450" algn="l" defTabSz="914400" rtl="0" eaLnBrk="1" fontAlgn="auto" latinLnBrk="0" hangingPunct="1">
              <a:lnSpc>
                <a:spcPct val="90000"/>
              </a:lnSpc>
              <a:spcBef>
                <a:spcPts val="500"/>
              </a:spcBef>
              <a:spcAft>
                <a:spcPct val="0"/>
              </a:spcAft>
              <a:buClrTx/>
              <a:buSzTx/>
              <a:buFont typeface="Wingdings,Sans-Serif"/>
              <a:buChar char="Ø"/>
              <a:tabLst/>
              <a:defRPr/>
            </a:pPr>
            <a:r>
              <a:rPr lang="en-US" dirty="0"/>
              <a:t>Being "professional" in your reactions and responses and along with visibility having to watch what your public professional image is communicating. </a:t>
            </a:r>
            <a:br>
              <a:rPr lang="en-US" dirty="0"/>
            </a:br>
            <a:r>
              <a:rPr lang="en-US" dirty="0"/>
              <a:t>- Feeling overwhelmed or hopeless whilst remaining a support system for students, supervisees, or peers that turn to you.</a:t>
            </a:r>
            <a:endParaRPr lang="en-US" dirty="0">
              <a:cs typeface="Calibri"/>
            </a:endParaRPr>
          </a:p>
          <a:p>
            <a:pPr marL="171450" lvl="0" indent="-171450">
              <a:lnSpc>
                <a:spcPct val="90000"/>
              </a:lnSpc>
              <a:spcBef>
                <a:spcPts val="500"/>
              </a:spcBef>
              <a:spcAft>
                <a:spcPct val="0"/>
              </a:spcAft>
              <a:buFont typeface="Wingdings,Sans-Serif"/>
              <a:buChar char="Ø"/>
            </a:pPr>
            <a:r>
              <a:rPr lang="en-US" b="1" dirty="0"/>
              <a:t>Balancing feeling mistrustful of intentions whilst recognizing the need for collective action (and accountability).</a:t>
            </a:r>
            <a:endParaRPr lang="en-US" b="0" dirty="0"/>
          </a:p>
          <a:p>
            <a:pPr marL="0" lvl="0" indent="0">
              <a:lnSpc>
                <a:spcPct val="90000"/>
              </a:lnSpc>
              <a:spcBef>
                <a:spcPts val="500"/>
              </a:spcBef>
              <a:spcAft>
                <a:spcPct val="0"/>
              </a:spcAft>
              <a:buFont typeface="Wingdings,Sans-Serif"/>
              <a:buNone/>
            </a:pPr>
            <a:r>
              <a:rPr lang="en-US" b="1" dirty="0">
                <a:cs typeface="Calibri"/>
              </a:rPr>
              <a:t>     - </a:t>
            </a:r>
            <a:r>
              <a:rPr lang="en-US" b="0" dirty="0">
                <a:cs typeface="Calibri"/>
              </a:rPr>
              <a:t>It is on allies/folks with privilege to do the work of recognizing their impact &amp; intention is having on their colleagues and thus students (who will be influenced by how their mentors/staff of marginalized identities rightfully view engaging with them.</a:t>
            </a:r>
            <a:endParaRPr lang="en-US" b="1" dirty="0">
              <a:cs typeface="Calibri"/>
            </a:endParaRPr>
          </a:p>
          <a:p>
            <a:pPr marL="171450" lvl="0" indent="-171450">
              <a:lnSpc>
                <a:spcPct val="90000"/>
              </a:lnSpc>
              <a:spcBef>
                <a:spcPts val="500"/>
              </a:spcBef>
              <a:spcAft>
                <a:spcPct val="0"/>
              </a:spcAft>
              <a:buFont typeface="Wingdings,Sans-Serif"/>
              <a:buChar char="Ø"/>
            </a:pPr>
            <a:r>
              <a:rPr lang="en-US" dirty="0"/>
              <a:t>Difficulty holding empathy for students or colleagues with privilege who you continue to engage with in your daily roles.</a:t>
            </a:r>
            <a:endParaRPr lang="en-US" dirty="0">
              <a:cs typeface="Calibri"/>
            </a:endParaRPr>
          </a:p>
          <a:p>
            <a:endParaRPr lang="en-US" dirty="0">
              <a:cs typeface="Calibri"/>
            </a:endParaRPr>
          </a:p>
          <a:p>
            <a:r>
              <a:rPr lang="en-US" dirty="0">
                <a:cs typeface="Calibri"/>
              </a:rPr>
              <a:t>Political Nature</a:t>
            </a:r>
          </a:p>
          <a:p>
            <a:pPr marL="171450" lvl="0" indent="-171450">
              <a:lnSpc>
                <a:spcPct val="90000"/>
              </a:lnSpc>
              <a:spcBef>
                <a:spcPts val="500"/>
              </a:spcBef>
              <a:spcAft>
                <a:spcPct val="0"/>
              </a:spcAft>
              <a:buFont typeface="Wingdings,Sans-Serif"/>
              <a:buChar char="Ø"/>
            </a:pPr>
            <a:r>
              <a:rPr lang="en-US" dirty="0"/>
              <a:t>May have to make strategic choices and compromises which others may view as "institutional betrayal" or hypocritical.</a:t>
            </a:r>
            <a:br>
              <a:rPr lang="en-US" dirty="0"/>
            </a:br>
            <a:r>
              <a:rPr lang="en-US" dirty="0"/>
              <a:t>E.g: The tension of holding both prevention &amp; response roles.</a:t>
            </a:r>
            <a:endParaRPr lang="en-US" dirty="0">
              <a:cs typeface="Calibri" panose="020F0502020204030204"/>
            </a:endParaRPr>
          </a:p>
          <a:p>
            <a:pPr marL="171450" lvl="0" indent="-171450">
              <a:lnSpc>
                <a:spcPct val="90000"/>
              </a:lnSpc>
              <a:spcBef>
                <a:spcPts val="500"/>
              </a:spcBef>
              <a:spcAft>
                <a:spcPct val="0"/>
              </a:spcAft>
              <a:buFont typeface="Wingdings,Sans-Serif"/>
              <a:buChar char="Ø"/>
            </a:pPr>
            <a:r>
              <a:rPr lang="en-US" dirty="0"/>
              <a:t>Maintaining working relationships with others whose viewpoints counter yours and assessing which are non-negotiables.</a:t>
            </a:r>
            <a:br>
              <a:rPr lang="en-US" dirty="0"/>
            </a:br>
            <a:r>
              <a:rPr lang="en-US" dirty="0"/>
              <a:t>- These values can range from faith, personal ethics, political viewpoints etc. </a:t>
            </a:r>
            <a:br>
              <a:rPr lang="en-US" dirty="0"/>
            </a:br>
            <a:r>
              <a:rPr lang="en-US" dirty="0"/>
              <a:t>- It shouldn’t just be bare minimum of others not doing intentional hurt/harm, but centering what really matters to you, makes you feel valued and supported by others.</a:t>
            </a:r>
          </a:p>
          <a:p>
            <a:pPr marL="171450" marR="0" lvl="0" indent="-171450" algn="l" defTabSz="914400" rtl="0" eaLnBrk="1" fontAlgn="auto" latinLnBrk="0" hangingPunct="1">
              <a:lnSpc>
                <a:spcPct val="90000"/>
              </a:lnSpc>
              <a:spcBef>
                <a:spcPts val="500"/>
              </a:spcBef>
              <a:spcAft>
                <a:spcPct val="0"/>
              </a:spcAft>
              <a:buClrTx/>
              <a:buSzTx/>
              <a:buFont typeface="Wingdings,Sans-Serif"/>
              <a:buChar char="Ø"/>
              <a:tabLst/>
              <a:defRPr/>
            </a:pPr>
            <a:r>
              <a:rPr lang="en-US" dirty="0">
                <a:cs typeface="Calibri"/>
              </a:rPr>
              <a:t>Folks in your own communities or engaging in anti-oppressive action feel differently about response and support. Managing internal politics with the external focus being around change.</a:t>
            </a:r>
            <a:br>
              <a:rPr lang="en-US" dirty="0">
                <a:cs typeface="Calibri"/>
              </a:rPr>
            </a:br>
            <a:r>
              <a:rPr lang="en-US" dirty="0"/>
              <a:t>E.g: abolitionists vs. reformists.</a:t>
            </a:r>
            <a:endParaRPr lang="en-US"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39</a:t>
            </a:fld>
            <a:endParaRPr lang="en-US"/>
          </a:p>
        </p:txBody>
      </p:sp>
    </p:spTree>
    <p:extLst>
      <p:ext uri="{BB962C8B-B14F-4D97-AF65-F5344CB8AC3E}">
        <p14:creationId xmlns:p14="http://schemas.microsoft.com/office/powerpoint/2010/main" val="3010218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0"/>
              </a:spcBef>
              <a:spcAft>
                <a:spcPct val="0"/>
              </a:spcAft>
            </a:pPr>
            <a:r>
              <a:rPr lang="en-US" dirty="0"/>
              <a:t>Personal benefits aren't inherently a bad thing, but important to reflect critically on the reasons you feel empowered and what keeps you motivated to show up at work - for your colleagues and absolutely for your students.</a:t>
            </a:r>
          </a:p>
          <a:p>
            <a:pPr>
              <a:lnSpc>
                <a:spcPct val="90000"/>
              </a:lnSpc>
              <a:spcBef>
                <a:spcPts val="500"/>
              </a:spcBef>
              <a:spcAft>
                <a:spcPct val="0"/>
              </a:spcAft>
            </a:pPr>
            <a:endParaRPr lang="en-US" dirty="0"/>
          </a:p>
          <a:p>
            <a:pPr>
              <a:lnSpc>
                <a:spcPct val="90000"/>
              </a:lnSpc>
              <a:spcBef>
                <a:spcPts val="500"/>
              </a:spcBef>
              <a:spcAft>
                <a:spcPct val="0"/>
              </a:spcAft>
            </a:pPr>
            <a:r>
              <a:rPr lang="en-US" dirty="0"/>
              <a:t>If we didn't feel empowered or good by what we did, we wouldn’t continue to do it. A part of continuing to do “good work” is to always interrogate our intentions and actions. If we are committed to anti-oppressive work (not provide/uphold </a:t>
            </a:r>
            <a:r>
              <a:rPr lang="en-US" dirty="0" err="1"/>
              <a:t>bandaid</a:t>
            </a:r>
            <a:r>
              <a:rPr lang="en-US" dirty="0"/>
              <a:t> solutions), we must ultimately or at least partially dismantle the institutions and structures that uphold these systems; </a:t>
            </a:r>
            <a:r>
              <a:rPr lang="en-US" b="1" dirty="0"/>
              <a:t>including the institutions that employ us to do our work</a:t>
            </a:r>
            <a:r>
              <a:rPr lang="en-US" b="0" dirty="0"/>
              <a:t> which is an elevated risk and anxiety inducing that folks with privilege do not experience</a:t>
            </a:r>
            <a:r>
              <a:rPr lang="en-US" dirty="0"/>
              <a:t>!</a:t>
            </a:r>
          </a:p>
          <a:p>
            <a:pPr>
              <a:lnSpc>
                <a:spcPct val="90000"/>
              </a:lnSpc>
              <a:spcBef>
                <a:spcPts val="500"/>
              </a:spcBef>
              <a:spcAft>
                <a:spcPct val="0"/>
              </a:spcAft>
            </a:pPr>
            <a:endParaRPr lang="en-US" dirty="0"/>
          </a:p>
          <a:p>
            <a:pPr marL="0" marR="0" lvl="0" indent="0" algn="l" defTabSz="914400" rtl="0" eaLnBrk="1" fontAlgn="auto" latinLnBrk="0" hangingPunct="1">
              <a:lnSpc>
                <a:spcPct val="90000"/>
              </a:lnSpc>
              <a:spcBef>
                <a:spcPts val="500"/>
              </a:spcBef>
              <a:spcAft>
                <a:spcPct val="0"/>
              </a:spcAft>
              <a:buClrTx/>
              <a:buSzTx/>
              <a:buFontTx/>
              <a:buNone/>
              <a:tabLst/>
              <a:defRPr/>
            </a:pPr>
            <a:r>
              <a:rPr lang="en-US" dirty="0"/>
              <a:t>---- Strategies -----</a:t>
            </a:r>
          </a:p>
          <a:p>
            <a:pPr>
              <a:lnSpc>
                <a:spcPct val="90000"/>
              </a:lnSpc>
              <a:spcBef>
                <a:spcPts val="500"/>
              </a:spcBef>
              <a:spcAft>
                <a:spcPct val="0"/>
              </a:spcAft>
            </a:pPr>
            <a:endParaRPr lang="en-US" dirty="0">
              <a:cs typeface="Calibri"/>
            </a:endParaRPr>
          </a:p>
          <a:p>
            <a:pPr marL="171450" indent="-171450">
              <a:lnSpc>
                <a:spcPct val="90000"/>
              </a:lnSpc>
              <a:spcBef>
                <a:spcPts val="1000"/>
              </a:spcBef>
              <a:spcAft>
                <a:spcPct val="0"/>
              </a:spcAft>
              <a:buFont typeface="Wingdings,Sans-Serif"/>
              <a:buChar char="v"/>
            </a:pPr>
            <a:r>
              <a:rPr lang="en-US" dirty="0"/>
              <a:t> Which students are accessing you and why?</a:t>
            </a:r>
          </a:p>
          <a:p>
            <a:pPr marL="171450" lvl="0" indent="-171450">
              <a:lnSpc>
                <a:spcPct val="90000"/>
              </a:lnSpc>
              <a:spcBef>
                <a:spcPts val="500"/>
              </a:spcBef>
              <a:spcAft>
                <a:spcPct val="0"/>
              </a:spcAft>
              <a:buFont typeface="Wingdings,Sans-Serif"/>
              <a:buChar char="Ø"/>
            </a:pPr>
            <a:r>
              <a:rPr lang="en-US" dirty="0"/>
              <a:t>Do </a:t>
            </a:r>
            <a:r>
              <a:rPr lang="en-US" b="0" dirty="0"/>
              <a:t>ALL</a:t>
            </a:r>
            <a:r>
              <a:rPr lang="en-US" dirty="0"/>
              <a:t> students feel comfortable coming to you?</a:t>
            </a:r>
          </a:p>
          <a:p>
            <a:pPr marL="171450" lvl="0" indent="-171450">
              <a:lnSpc>
                <a:spcPct val="90000"/>
              </a:lnSpc>
              <a:spcBef>
                <a:spcPts val="500"/>
              </a:spcBef>
              <a:spcAft>
                <a:spcPct val="0"/>
              </a:spcAft>
              <a:buFont typeface="Wingdings,Sans-Serif"/>
              <a:buChar char="Ø"/>
            </a:pPr>
            <a:r>
              <a:rPr lang="en-US" dirty="0"/>
              <a:t>Are you inherently tacking on your own personal assumptions of that student to their experience? </a:t>
            </a:r>
            <a:r>
              <a:rPr lang="en-US" b="1" dirty="0"/>
              <a:t>Even for those within your community</a:t>
            </a:r>
            <a:r>
              <a:rPr lang="en-US" dirty="0"/>
              <a:t>. </a:t>
            </a:r>
            <a:br>
              <a:rPr lang="en-US" dirty="0"/>
            </a:br>
            <a:r>
              <a:rPr lang="en-US" dirty="0"/>
              <a:t>- E.g: the assumption that your student is straight even with your good intentions is communicating lack of comprehensive support to that student.</a:t>
            </a:r>
          </a:p>
          <a:p>
            <a:pPr marL="171450" lvl="0" indent="-171450">
              <a:lnSpc>
                <a:spcPct val="90000"/>
              </a:lnSpc>
              <a:spcBef>
                <a:spcPts val="500"/>
              </a:spcBef>
              <a:spcAft>
                <a:spcPct val="0"/>
              </a:spcAft>
              <a:buFont typeface="Wingdings,Sans-Serif"/>
              <a:buChar char="Ø"/>
            </a:pPr>
            <a:r>
              <a:rPr lang="en-US" dirty="0"/>
              <a:t>Which student populations are </a:t>
            </a:r>
            <a:r>
              <a:rPr lang="en-US" b="0" dirty="0"/>
              <a:t>NOT engaging with your office or you? </a:t>
            </a:r>
            <a:br>
              <a:rPr lang="en-US" b="0" dirty="0"/>
            </a:br>
            <a:r>
              <a:rPr lang="en-US" b="0" dirty="0"/>
              <a:t>- Even if they do come to you, many may</a:t>
            </a:r>
            <a:r>
              <a:rPr lang="en-US" b="1" dirty="0"/>
              <a:t> not be disclosing the entirety of their experiences if they don’t know how you’ll respond.</a:t>
            </a:r>
          </a:p>
          <a:p>
            <a:pPr marL="171450" lvl="0" indent="-171450">
              <a:lnSpc>
                <a:spcPct val="90000"/>
              </a:lnSpc>
              <a:spcBef>
                <a:spcPts val="500"/>
              </a:spcBef>
              <a:spcAft>
                <a:spcPct val="0"/>
              </a:spcAft>
              <a:buFont typeface="Wingdings,Sans-Serif"/>
              <a:buChar char="Ø"/>
            </a:pPr>
            <a:r>
              <a:rPr lang="en-US" b="0" dirty="0"/>
              <a:t>Which students experiences are you considering as a form of marginalization? </a:t>
            </a:r>
            <a:br>
              <a:rPr lang="en-US" b="0" dirty="0"/>
            </a:br>
            <a:r>
              <a:rPr lang="en-US" b="0" dirty="0"/>
              <a:t>- E.g: what about “non-traditional” identified students?</a:t>
            </a:r>
          </a:p>
          <a:p>
            <a:pPr marL="171450" lvl="0" indent="-171450">
              <a:lnSpc>
                <a:spcPct val="90000"/>
              </a:lnSpc>
              <a:spcBef>
                <a:spcPts val="500"/>
              </a:spcBef>
              <a:spcAft>
                <a:spcPct val="0"/>
              </a:spcAft>
              <a:buFont typeface="Wingdings,Sans-Serif"/>
              <a:buChar char="Ø"/>
            </a:pPr>
            <a:r>
              <a:rPr lang="en-US" b="0" dirty="0"/>
              <a:t>Have you and how do you practice intentional outreach and engagement to build trust with students that do not hold your own identities? </a:t>
            </a:r>
            <a:br>
              <a:rPr lang="en-US" b="0" dirty="0"/>
            </a:br>
            <a:r>
              <a:rPr lang="en-US" b="0" dirty="0"/>
              <a:t>- Subtle and quick cues can be: signage, email signatures, inclusive language (around pronouns, disability, wellness culture)</a:t>
            </a:r>
            <a:br>
              <a:rPr lang="en-US" b="0" dirty="0"/>
            </a:br>
            <a:endParaRPr lang="en-US" dirty="0"/>
          </a:p>
          <a:p>
            <a:pPr marL="171450" indent="-171450">
              <a:lnSpc>
                <a:spcPct val="90000"/>
              </a:lnSpc>
              <a:spcBef>
                <a:spcPts val="1000"/>
              </a:spcBef>
              <a:spcAft>
                <a:spcPct val="0"/>
              </a:spcAft>
              <a:buFont typeface="Wingdings,Sans-Serif"/>
              <a:buChar char="v"/>
            </a:pPr>
            <a:r>
              <a:rPr lang="en-US" dirty="0"/>
              <a:t> Who is the work (you’re doing) serving?</a:t>
            </a:r>
          </a:p>
          <a:p>
            <a:pPr marL="171450" lvl="0" indent="-171450">
              <a:lnSpc>
                <a:spcPct val="90000"/>
              </a:lnSpc>
              <a:spcBef>
                <a:spcPts val="500"/>
              </a:spcBef>
              <a:spcAft>
                <a:spcPct val="0"/>
              </a:spcAft>
              <a:buFont typeface="Wingdings,Sans-Serif"/>
              <a:buChar char="Ø"/>
            </a:pPr>
            <a:r>
              <a:rPr lang="en-US" b="1" dirty="0"/>
              <a:t>Beyond wanting to “do good” do you have the appropriate skill set or qualifications?</a:t>
            </a:r>
            <a:br>
              <a:rPr lang="en-US" dirty="0"/>
            </a:br>
            <a:r>
              <a:rPr lang="en-US" dirty="0"/>
              <a:t>- Acknowledging we often don’t have the time, energy, resources to have ongoing training or understanding what current best practices are. Even with these opportunities – it’s based on whether you have the capacity to attend.</a:t>
            </a:r>
            <a:br>
              <a:rPr lang="en-US" dirty="0"/>
            </a:br>
            <a:r>
              <a:rPr lang="en-US" dirty="0"/>
              <a:t>- E.g: Variance of codes of ethics based on educational background or lack of standardized training is a real concern. I’ve noticed this mostly around staff/faculty understanding and therefore respecting FERPA.</a:t>
            </a:r>
            <a:endParaRPr lang="en-US" dirty="0">
              <a:cs typeface="Calibri" panose="020F0502020204030204"/>
            </a:endParaRPr>
          </a:p>
          <a:p>
            <a:pPr marL="171450" marR="0" lvl="0" indent="-171450" algn="l" defTabSz="914400" rtl="0" eaLnBrk="1" fontAlgn="auto" latinLnBrk="0" hangingPunct="1">
              <a:lnSpc>
                <a:spcPct val="90000"/>
              </a:lnSpc>
              <a:spcBef>
                <a:spcPts val="500"/>
              </a:spcBef>
              <a:spcAft>
                <a:spcPct val="0"/>
              </a:spcAft>
              <a:buClrTx/>
              <a:buSzTx/>
              <a:buFont typeface="Wingdings,Sans-Serif"/>
              <a:buChar char="Ø"/>
              <a:tabLst/>
              <a:defRPr/>
            </a:pPr>
            <a:r>
              <a:rPr lang="en-US" b="1" dirty="0"/>
              <a:t>Is there any personal gain – tangible/social status/internal? Or self-martyrdom?</a:t>
            </a:r>
            <a:br>
              <a:rPr lang="en-US" dirty="0"/>
            </a:br>
            <a:r>
              <a:rPr lang="en-US" dirty="0"/>
              <a:t>- This can feel prickly to think through, especially when we are running on empty and trying our best. </a:t>
            </a:r>
            <a:br>
              <a:rPr lang="en-US" dirty="0"/>
            </a:br>
            <a:r>
              <a:rPr lang="en-US" dirty="0"/>
              <a:t>- I want acknowledge how this can also be a valid trauma response from the institutional level of how other departments/colleagues may have failed you in the past to our more personal lived experiences of not trusting folks with privileged identities. </a:t>
            </a:r>
            <a:br>
              <a:rPr lang="en-US" dirty="0"/>
            </a:br>
            <a:r>
              <a:rPr lang="en-US" dirty="0"/>
              <a:t>- The reality is I’ve noticed often how much we become personally invested in for lack of a better word “saving our students” and not believing that others can be as helpful to them (which often is a disservice to the student)</a:t>
            </a:r>
            <a:br>
              <a:rPr lang="en-US" dirty="0"/>
            </a:br>
            <a:r>
              <a:rPr lang="en-US" dirty="0"/>
              <a:t>- E.g: A common concern I’ve been hearing is, “What will people think of me if I don’t post this / not posting on my social media about social justice issues?” whilst me also gently having them think critically as to what &amp; how their actions are impactful centering the community needs.</a:t>
            </a:r>
            <a:endParaRPr lang="en-US" dirty="0">
              <a:cs typeface="Calibri"/>
            </a:endParaRPr>
          </a:p>
          <a:p>
            <a:pPr marL="628650" lvl="1" indent="-171450">
              <a:lnSpc>
                <a:spcPct val="90000"/>
              </a:lnSpc>
              <a:spcBef>
                <a:spcPts val="500"/>
              </a:spcBef>
              <a:spcAft>
                <a:spcPct val="0"/>
              </a:spcAft>
              <a:buFont typeface="Wingdings,Sans-Serif"/>
              <a:buChar char="Ø"/>
            </a:pPr>
            <a:endParaRPr lang="en-US" dirty="0"/>
          </a:p>
          <a:p>
            <a:pPr marL="171450" indent="-171450">
              <a:lnSpc>
                <a:spcPct val="90000"/>
              </a:lnSpc>
              <a:spcBef>
                <a:spcPts val="1000"/>
              </a:spcBef>
              <a:spcAft>
                <a:spcPct val="0"/>
              </a:spcAft>
              <a:buFont typeface="Wingdings,Sans-Serif"/>
              <a:buChar char="v"/>
            </a:pPr>
            <a:r>
              <a:rPr lang="en-US" dirty="0"/>
              <a:t> How is the impact of your work positive? </a:t>
            </a:r>
          </a:p>
          <a:p>
            <a:pPr marL="171450" lvl="0" indent="-171450">
              <a:lnSpc>
                <a:spcPct val="90000"/>
              </a:lnSpc>
              <a:spcBef>
                <a:spcPts val="500"/>
              </a:spcBef>
              <a:spcAft>
                <a:spcPct val="0"/>
              </a:spcAft>
              <a:buFont typeface="Wingdings,Sans-Serif"/>
              <a:buChar char="Ø"/>
            </a:pPr>
            <a:r>
              <a:rPr lang="en-US" dirty="0"/>
              <a:t>Are you contributing towards sustainable change that will reduce future harm? </a:t>
            </a:r>
          </a:p>
          <a:p>
            <a:pPr marL="171450" lvl="0" indent="-171450">
              <a:lnSpc>
                <a:spcPct val="90000"/>
              </a:lnSpc>
              <a:spcBef>
                <a:spcPts val="500"/>
              </a:spcBef>
              <a:spcAft>
                <a:spcPct val="0"/>
              </a:spcAft>
              <a:buFont typeface="Wingdings,Sans-Serif"/>
              <a:buChar char="Ø"/>
            </a:pPr>
            <a:r>
              <a:rPr lang="en-US" dirty="0"/>
              <a:t>Are you actively interrogating your values and belief systems; do you engage with folks of different faith or ethical perspectives? Subsequently how those impact your work?</a:t>
            </a:r>
            <a:br>
              <a:rPr lang="en-US" dirty="0"/>
            </a:br>
            <a:r>
              <a:rPr lang="en-US" dirty="0"/>
              <a:t>- What if they are vilified in society/media or you believe they *should* be acting a certain way to gain respect/positive representation?</a:t>
            </a:r>
            <a:br>
              <a:rPr lang="en-US" dirty="0"/>
            </a:br>
            <a:r>
              <a:rPr lang="en-US" dirty="0"/>
              <a:t>- E.g: personal experiences or perspectives about people of different ethnocultural or immigration backgrounds? </a:t>
            </a:r>
          </a:p>
          <a:p>
            <a:pPr marL="171450" lvl="0" indent="-171450">
              <a:lnSpc>
                <a:spcPct val="90000"/>
              </a:lnSpc>
              <a:spcBef>
                <a:spcPts val="500"/>
              </a:spcBef>
              <a:spcAft>
                <a:spcPct val="0"/>
              </a:spcAft>
              <a:buFont typeface="Wingdings,Sans-Serif"/>
              <a:buChar char="Ø"/>
            </a:pPr>
            <a:r>
              <a:rPr lang="en-US" dirty="0"/>
              <a:t>Are you engaging in ongoing learning and implementing these new concepts into your work?</a:t>
            </a:r>
            <a:br>
              <a:rPr lang="en-US" dirty="0"/>
            </a:br>
            <a:r>
              <a:rPr lang="en-US" dirty="0"/>
              <a:t>- E.g: including pronouns in your forms/documents (organizational) and your introductions (personal)</a:t>
            </a:r>
            <a:br>
              <a:rPr lang="en-US" dirty="0"/>
            </a:br>
            <a:endParaRPr lang="en-US" dirty="0"/>
          </a:p>
          <a:p>
            <a:pPr marL="171450" indent="-171450">
              <a:lnSpc>
                <a:spcPct val="90000"/>
              </a:lnSpc>
              <a:spcBef>
                <a:spcPts val="1000"/>
              </a:spcBef>
              <a:spcAft>
                <a:spcPct val="0"/>
              </a:spcAft>
              <a:buFont typeface="Wingdings,Sans-Serif"/>
              <a:buChar char="v"/>
            </a:pPr>
            <a:r>
              <a:rPr lang="en-US" dirty="0"/>
              <a:t> Do you have the capacity to continue?</a:t>
            </a:r>
          </a:p>
          <a:p>
            <a:pPr marL="171450" lvl="0" indent="-171450">
              <a:lnSpc>
                <a:spcPct val="90000"/>
              </a:lnSpc>
              <a:spcBef>
                <a:spcPts val="500"/>
              </a:spcBef>
              <a:spcAft>
                <a:spcPct val="0"/>
              </a:spcAft>
              <a:buFont typeface="Wingdings,Sans-Serif"/>
              <a:buChar char="Ø"/>
            </a:pPr>
            <a:r>
              <a:rPr lang="en-US" dirty="0"/>
              <a:t>Are you committed to ongoing learning that forces you to sit in discomfort?</a:t>
            </a:r>
          </a:p>
          <a:p>
            <a:pPr marL="171450" lvl="0" indent="-171450">
              <a:lnSpc>
                <a:spcPct val="90000"/>
              </a:lnSpc>
              <a:spcBef>
                <a:spcPts val="500"/>
              </a:spcBef>
              <a:spcAft>
                <a:spcPct val="0"/>
              </a:spcAft>
              <a:buFont typeface="Wingdings,Sans-Serif"/>
              <a:buChar char="Ø"/>
            </a:pPr>
            <a:r>
              <a:rPr lang="en-US" dirty="0"/>
              <a:t>Can you complete all your commitments within deadlines? </a:t>
            </a:r>
            <a:br>
              <a:rPr lang="en-US" dirty="0"/>
            </a:br>
            <a:r>
              <a:rPr lang="en-US" dirty="0"/>
              <a:t>- Another form of institutional betrayal is not being able to follow-through on already established expectations.</a:t>
            </a:r>
          </a:p>
          <a:p>
            <a:pPr marL="171450" lvl="0" indent="-171450">
              <a:lnSpc>
                <a:spcPct val="90000"/>
              </a:lnSpc>
              <a:spcBef>
                <a:spcPts val="500"/>
              </a:spcBef>
              <a:spcAft>
                <a:spcPct val="0"/>
              </a:spcAft>
              <a:buFont typeface="Wingdings,Sans-Serif"/>
              <a:buChar char="Ø"/>
            </a:pPr>
            <a:r>
              <a:rPr lang="en-US" dirty="0"/>
              <a:t>Are you experiencing VT, CF or burnout and are you able to make time to recharge?</a:t>
            </a:r>
          </a:p>
          <a:p>
            <a:pPr>
              <a:lnSpc>
                <a:spcPct val="90000"/>
              </a:lnSpc>
              <a:spcBef>
                <a:spcPts val="500"/>
              </a:spcBef>
              <a:spcAft>
                <a:spcPct val="0"/>
              </a:spcAft>
            </a:pPr>
            <a:endParaRPr lang="en-US" dirty="0">
              <a:cs typeface="Calibri" panose="020F0502020204030204"/>
            </a:endParaRPr>
          </a:p>
          <a:p>
            <a:pPr>
              <a:lnSpc>
                <a:spcPct val="90000"/>
              </a:lnSpc>
              <a:spcBef>
                <a:spcPts val="500"/>
              </a:spcBef>
              <a:spcAft>
                <a:spcPct val="0"/>
              </a:spcAft>
            </a:pP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40</a:t>
            </a:fld>
            <a:endParaRPr lang="en-US"/>
          </a:p>
        </p:txBody>
      </p:sp>
    </p:spTree>
    <p:extLst>
      <p:ext uri="{BB962C8B-B14F-4D97-AF65-F5344CB8AC3E}">
        <p14:creationId xmlns:p14="http://schemas.microsoft.com/office/powerpoint/2010/main" val="2268188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fantastic worksheet for care practice in the workplace using the socio-ecological model from the Oregon Sexual Assault Taskforce (this can be requested from OSATF, this webinar works through the framework and provides ways of accessing all the resources mentioned: https://oregonsatf.org/webinar/prevention-gets-personal-compassion-fatigue-and-vicarious-trauma-in-prevention-work/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problem with self-care is that it puts the onus on the individual without recognizing the faults of systemic oppression and toxic workplace cultures. It often coopts indigenous or BIPOC spiritual practices and marketed as a commodity for profit. "You can't meditate away racism no matter how nice your </a:t>
            </a:r>
            <a:r>
              <a:rPr lang="en-US" dirty="0" err="1"/>
              <a:t>lululemons</a:t>
            </a:r>
            <a:r>
              <a:rPr lang="en-US" dirty="0"/>
              <a:t> are.“</a:t>
            </a:r>
          </a:p>
          <a:p>
            <a:endParaRPr lang="en-US" dirty="0"/>
          </a:p>
          <a:p>
            <a:r>
              <a:rPr lang="en-US" dirty="0"/>
              <a:t>All of these take effort, intention, and energy and essentially is practicing boundaries around what you are and are not able to do. When you’re in a place of frustration/disenfranchisement/hopelessness this can feel unsurmountable. </a:t>
            </a:r>
            <a:r>
              <a:rPr lang="en-US" b="1" dirty="0"/>
              <a:t>Healthy and supportive relationships </a:t>
            </a:r>
            <a:r>
              <a:rPr lang="en-US" dirty="0"/>
              <a:t>(which includes trusted colleagues/mentors) and access to </a:t>
            </a:r>
            <a:r>
              <a:rPr lang="en-US" b="1" dirty="0"/>
              <a:t>culturally mindful mental health resources are essential </a:t>
            </a:r>
            <a:r>
              <a:rPr lang="en-US" dirty="0"/>
              <a:t>to being able to take these actions.</a:t>
            </a:r>
          </a:p>
          <a:p>
            <a:endParaRPr lang="en-US" dirty="0">
              <a:cs typeface="Calibri"/>
            </a:endParaRPr>
          </a:p>
          <a:p>
            <a:r>
              <a:rPr lang="en-US" dirty="0">
                <a:cs typeface="Calibri"/>
              </a:rPr>
              <a:t>Individual</a:t>
            </a:r>
            <a:endParaRPr lang="en-US" dirty="0"/>
          </a:p>
          <a:p>
            <a:pPr marL="171450" lvl="0" indent="-171450">
              <a:lnSpc>
                <a:spcPct val="90000"/>
              </a:lnSpc>
              <a:spcBef>
                <a:spcPts val="500"/>
              </a:spcBef>
              <a:spcAft>
                <a:spcPct val="0"/>
              </a:spcAft>
              <a:buFont typeface="Wingdings,Sans-Serif"/>
              <a:buChar char="Ø"/>
            </a:pPr>
            <a:r>
              <a:rPr lang="en-US" dirty="0"/>
              <a:t>Utilize mental health resources for your own personal enrichment that will positively impact your professional growth. </a:t>
            </a:r>
            <a:endParaRPr lang="en-US" dirty="0">
              <a:cs typeface="Calibri" panose="020F0502020204030204"/>
            </a:endParaRPr>
          </a:p>
          <a:p>
            <a:pPr marL="171450" lvl="0" indent="-171450">
              <a:lnSpc>
                <a:spcPct val="90000"/>
              </a:lnSpc>
              <a:spcBef>
                <a:spcPts val="500"/>
              </a:spcBef>
              <a:spcAft>
                <a:spcPct val="0"/>
              </a:spcAft>
              <a:buFont typeface="Wingdings,Sans-Serif"/>
              <a:buChar char="Ø"/>
            </a:pPr>
            <a:r>
              <a:rPr lang="en-US" dirty="0"/>
              <a:t>Practice consistent rituals to indicate being “on and off the clock” and carve out time for self-care practices when working. </a:t>
            </a:r>
            <a:br>
              <a:rPr lang="en-US" dirty="0"/>
            </a:br>
            <a:r>
              <a:rPr lang="en-US" dirty="0"/>
              <a:t>- E.g: Taking a walk around the block/an accessible action before starting/after ending work. </a:t>
            </a:r>
            <a:br>
              <a:rPr lang="en-US" dirty="0"/>
            </a:br>
            <a:r>
              <a:rPr lang="en-US" dirty="0"/>
              <a:t>- E.g: A morning routine that transitions from taking care of yourself (washing your face etc) to work mode (making &amp; drinking your coffee).</a:t>
            </a:r>
            <a:endParaRPr lang="en-US" dirty="0">
              <a:cs typeface="Calibri" panose="020F0502020204030204"/>
            </a:endParaRPr>
          </a:p>
          <a:p>
            <a:pPr marL="171450" lvl="0" indent="-171450">
              <a:lnSpc>
                <a:spcPct val="90000"/>
              </a:lnSpc>
              <a:spcBef>
                <a:spcPts val="500"/>
              </a:spcBef>
              <a:spcAft>
                <a:spcPct val="0"/>
              </a:spcAft>
              <a:buFont typeface="Wingdings,Sans-Serif"/>
              <a:buChar char="Ø"/>
            </a:pPr>
            <a:r>
              <a:rPr lang="en-US" dirty="0"/>
              <a:t>Role model for supervisees/peers those values or actions which lead to healthy, inclusive &amp; equitable workplace dynamics.</a:t>
            </a:r>
            <a:endParaRPr lang="en-US" dirty="0">
              <a:cs typeface="Calibri" panose="020F0502020204030204"/>
            </a:endParaRPr>
          </a:p>
          <a:p>
            <a:pPr marL="171450" lvl="0" indent="-171450">
              <a:lnSpc>
                <a:spcPct val="90000"/>
              </a:lnSpc>
              <a:spcBef>
                <a:spcPts val="500"/>
              </a:spcBef>
              <a:spcAft>
                <a:spcPct val="0"/>
              </a:spcAft>
              <a:buFont typeface="Wingdings,Sans-Serif"/>
              <a:buChar char="Ø"/>
            </a:pPr>
            <a:r>
              <a:rPr lang="en-US" dirty="0"/>
              <a:t>Seek opportunities for continued learning to provide more comprehensive and intersectional support.</a:t>
            </a:r>
            <a:endParaRPr lang="en-US" dirty="0">
              <a:cs typeface="Calibri"/>
            </a:endParaRPr>
          </a:p>
          <a:p>
            <a:pPr lvl="1">
              <a:lnSpc>
                <a:spcPct val="90000"/>
              </a:lnSpc>
              <a:spcBef>
                <a:spcPts val="500"/>
              </a:spcBef>
              <a:spcAft>
                <a:spcPct val="0"/>
              </a:spcAft>
            </a:pPr>
            <a:endParaRPr lang="en-US" dirty="0"/>
          </a:p>
          <a:p>
            <a:pPr lvl="0">
              <a:lnSpc>
                <a:spcPct val="90000"/>
              </a:lnSpc>
              <a:spcBef>
                <a:spcPts val="500"/>
              </a:spcBef>
              <a:spcAft>
                <a:spcPct val="0"/>
              </a:spcAft>
            </a:pPr>
            <a:r>
              <a:rPr lang="en-US" dirty="0"/>
              <a:t>Organizational (Supervisor Support)</a:t>
            </a:r>
            <a:endParaRPr lang="en-US" dirty="0">
              <a:cs typeface="Calibri"/>
            </a:endParaRPr>
          </a:p>
          <a:p>
            <a:pPr marL="171450" lvl="0" indent="-171450">
              <a:lnSpc>
                <a:spcPct val="90000"/>
              </a:lnSpc>
              <a:spcBef>
                <a:spcPts val="500"/>
              </a:spcBef>
              <a:spcAft>
                <a:spcPct val="0"/>
              </a:spcAft>
              <a:buFont typeface="Wingdings,Sans-Serif"/>
              <a:buChar char="Ø"/>
            </a:pPr>
            <a:r>
              <a:rPr lang="en-US" dirty="0"/>
              <a:t>Incorporation of student support work as part of your job. </a:t>
            </a:r>
          </a:p>
          <a:p>
            <a:pPr marL="171450" lvl="0" indent="-171450">
              <a:lnSpc>
                <a:spcPct val="90000"/>
              </a:lnSpc>
              <a:spcBef>
                <a:spcPts val="500"/>
              </a:spcBef>
              <a:spcAft>
                <a:spcPct val="0"/>
              </a:spcAft>
              <a:buFont typeface="Wingdings,Sans-Serif"/>
              <a:buChar char="Ø"/>
            </a:pPr>
            <a:r>
              <a:rPr lang="en-US" dirty="0"/>
              <a:t>Acknowledgment/compensation of the additional roles or work you do outside of the direct scope of your job duties. </a:t>
            </a:r>
          </a:p>
          <a:p>
            <a:pPr marL="171450" lvl="0" indent="-171450">
              <a:lnSpc>
                <a:spcPct val="90000"/>
              </a:lnSpc>
              <a:spcBef>
                <a:spcPts val="500"/>
              </a:spcBef>
              <a:spcAft>
                <a:spcPct val="0"/>
              </a:spcAft>
              <a:buFont typeface="Wingdings,Sans-Serif"/>
              <a:buChar char="Ø"/>
            </a:pPr>
            <a:r>
              <a:rPr lang="en-US" dirty="0"/>
              <a:t>Flexibility in work expectations that support your wellness and lifestyle. </a:t>
            </a:r>
            <a:br>
              <a:rPr lang="en-US" dirty="0"/>
            </a:br>
            <a:r>
              <a:rPr lang="en-US" dirty="0"/>
              <a:t>- E.g: not adhering to an “8 to 5” / flexible hours ~ starting/working late to have more time with children.</a:t>
            </a:r>
            <a:br>
              <a:rPr lang="en-US" dirty="0"/>
            </a:br>
            <a:r>
              <a:rPr lang="en-US" dirty="0"/>
              <a:t>- E.g: allowing for personal time and self-care into work instead of around work. Such as your regular health scheduled during the work week.</a:t>
            </a:r>
          </a:p>
          <a:p>
            <a:pPr lvl="1">
              <a:lnSpc>
                <a:spcPct val="90000"/>
              </a:lnSpc>
              <a:spcBef>
                <a:spcPts val="500"/>
              </a:spcBef>
              <a:spcAft>
                <a:spcPct val="0"/>
              </a:spcAft>
            </a:pPr>
            <a:endParaRPr lang="en-US" dirty="0">
              <a:cs typeface="Calibri" panose="020F0502020204030204"/>
            </a:endParaRPr>
          </a:p>
          <a:p>
            <a:pPr marL="0" indent="0">
              <a:lnSpc>
                <a:spcPct val="90000"/>
              </a:lnSpc>
              <a:spcBef>
                <a:spcPts val="1000"/>
              </a:spcBef>
              <a:spcAft>
                <a:spcPct val="0"/>
              </a:spcAft>
              <a:buFont typeface="Wingdings,Sans-Serif"/>
              <a:buNone/>
            </a:pPr>
            <a:r>
              <a:rPr lang="en-US" dirty="0"/>
              <a:t>Community  </a:t>
            </a:r>
          </a:p>
          <a:p>
            <a:pPr marL="171450" lvl="0" indent="-171450">
              <a:lnSpc>
                <a:spcPct val="90000"/>
              </a:lnSpc>
              <a:spcBef>
                <a:spcPts val="500"/>
              </a:spcBef>
              <a:spcAft>
                <a:spcPct val="0"/>
              </a:spcAft>
              <a:buFont typeface="Wingdings,Sans-Serif"/>
              <a:buChar char="Ø"/>
            </a:pPr>
            <a:r>
              <a:rPr lang="en-US" dirty="0"/>
              <a:t>Participate or create identity-specific community initiatives that range from wellness to professional development.</a:t>
            </a:r>
            <a:br>
              <a:rPr lang="en-US" dirty="0"/>
            </a:br>
            <a:r>
              <a:rPr lang="en-US" dirty="0"/>
              <a:t>- E.g: opportunities for venting or “letting it all out” where you are authentically creating/finding/providing opportunities for folks (students &amp; colleagues) to share authentically (including anonymously sharing).</a:t>
            </a:r>
          </a:p>
          <a:p>
            <a:pPr marL="171450" lvl="0" indent="-171450">
              <a:lnSpc>
                <a:spcPct val="90000"/>
              </a:lnSpc>
              <a:spcBef>
                <a:spcPts val="500"/>
              </a:spcBef>
              <a:spcAft>
                <a:spcPct val="0"/>
              </a:spcAft>
              <a:buFont typeface="Wingdings,Sans-Serif"/>
              <a:buChar char="Ø"/>
            </a:pPr>
            <a:r>
              <a:rPr lang="en-US" dirty="0"/>
              <a:t>Encourage or organize direct action or mutual aid opportunities, including bringing in peer educators trained in issues of emotional distress, mental health crises, suicide, substance misuse &amp; abuse, &amp; sexualized or familial violence.</a:t>
            </a:r>
          </a:p>
          <a:p>
            <a:pPr marL="171450" lvl="0" indent="-171450">
              <a:lnSpc>
                <a:spcPct val="90000"/>
              </a:lnSpc>
              <a:spcBef>
                <a:spcPts val="500"/>
              </a:spcBef>
              <a:spcAft>
                <a:spcPct val="0"/>
              </a:spcAft>
              <a:buFont typeface="Wingdings,Sans-Serif"/>
              <a:buChar char="Ø"/>
            </a:pPr>
            <a:r>
              <a:rPr lang="en-US" dirty="0"/>
              <a:t>Coalition building with allies around actions that directly support your individual  - institutional level goals.</a:t>
            </a:r>
            <a:br>
              <a:rPr lang="en-US" dirty="0"/>
            </a:br>
            <a:endParaRPr lang="en-US" dirty="0"/>
          </a:p>
          <a:p>
            <a:pPr marL="0" indent="0">
              <a:lnSpc>
                <a:spcPct val="90000"/>
              </a:lnSpc>
              <a:spcBef>
                <a:spcPts val="1000"/>
              </a:spcBef>
              <a:spcAft>
                <a:spcPct val="0"/>
              </a:spcAft>
              <a:buFont typeface="Wingdings,Sans-Serif"/>
              <a:buNone/>
            </a:pPr>
            <a:r>
              <a:rPr lang="en-US" dirty="0"/>
              <a:t>Institutional  </a:t>
            </a:r>
          </a:p>
          <a:p>
            <a:pPr marL="171450" lvl="0" indent="-171450">
              <a:lnSpc>
                <a:spcPct val="90000"/>
              </a:lnSpc>
              <a:spcBef>
                <a:spcPts val="500"/>
              </a:spcBef>
              <a:spcAft>
                <a:spcPct val="0"/>
              </a:spcAft>
              <a:buFont typeface="Wingdings,Sans-Serif"/>
              <a:buChar char="Ø"/>
            </a:pPr>
            <a:r>
              <a:rPr lang="en-US" dirty="0"/>
              <a:t>Human Resources employee assistance and wellness resources that are free.</a:t>
            </a:r>
            <a:br>
              <a:rPr lang="en-US" dirty="0"/>
            </a:br>
            <a:r>
              <a:rPr lang="en-US" dirty="0"/>
              <a:t>- Note: </a:t>
            </a:r>
            <a:r>
              <a:rPr lang="en-US" b="1" dirty="0"/>
              <a:t>financial management should be a part of wellness</a:t>
            </a:r>
            <a:r>
              <a:rPr lang="en-US" dirty="0"/>
              <a:t> especially because so many marginalized communities haven’t historically had the opportunities for financial success.</a:t>
            </a:r>
            <a:br>
              <a:rPr lang="en-US" dirty="0"/>
            </a:br>
            <a:r>
              <a:rPr lang="en-US" dirty="0"/>
              <a:t>- E.g: consistently checking in with a retirement advisor.</a:t>
            </a:r>
          </a:p>
          <a:p>
            <a:pPr marL="171450" lvl="0" indent="-171450">
              <a:lnSpc>
                <a:spcPct val="90000"/>
              </a:lnSpc>
              <a:spcBef>
                <a:spcPts val="500"/>
              </a:spcBef>
              <a:spcAft>
                <a:spcPct val="0"/>
              </a:spcAft>
              <a:buFont typeface="Wingdings,Sans-Serif"/>
              <a:buChar char="Ø"/>
            </a:pPr>
            <a:r>
              <a:rPr lang="en-US" dirty="0"/>
              <a:t>Policy and advocacy opportunities such as diversity equity committees, union representation, etc. This can also be a part of what mutual aid can be.</a:t>
            </a:r>
          </a:p>
          <a:p>
            <a:pPr marL="171450" lvl="0" indent="-171450">
              <a:lnSpc>
                <a:spcPct val="90000"/>
              </a:lnSpc>
              <a:spcBef>
                <a:spcPts val="500"/>
              </a:spcBef>
              <a:spcAft>
                <a:spcPct val="0"/>
              </a:spcAft>
              <a:buFont typeface="Wingdings,Sans-Serif"/>
              <a:buChar char="Ø"/>
            </a:pPr>
            <a:r>
              <a:rPr lang="en-US" dirty="0"/>
              <a:t>Safety of reporting or accessing confidential options around issues of workplace discrimination.</a:t>
            </a:r>
            <a:br>
              <a:rPr lang="en-US" dirty="0"/>
            </a:br>
            <a:r>
              <a:rPr lang="en-US" dirty="0"/>
              <a:t>- E.g: Do you know about how to access your Ombuds Office and the services they provide?</a:t>
            </a:r>
          </a:p>
          <a:p>
            <a:pPr lvl="1">
              <a:lnSpc>
                <a:spcPct val="90000"/>
              </a:lnSpc>
              <a:spcBef>
                <a:spcPts val="500"/>
              </a:spcBef>
              <a:spcAft>
                <a:spcPct val="0"/>
              </a:spcAft>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41</a:t>
            </a:fld>
            <a:endParaRPr lang="en-US"/>
          </a:p>
        </p:txBody>
      </p:sp>
    </p:spTree>
    <p:extLst>
      <p:ext uri="{BB962C8B-B14F-4D97-AF65-F5344CB8AC3E}">
        <p14:creationId xmlns:p14="http://schemas.microsoft.com/office/powerpoint/2010/main" val="3298791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0F099-9525-48E0-88B6-D2F6CDA6AC75}" type="slidenum">
              <a:rPr lang="en-US" smtClean="0"/>
              <a:t>42</a:t>
            </a:fld>
            <a:endParaRPr lang="en-US"/>
          </a:p>
        </p:txBody>
      </p:sp>
    </p:spTree>
    <p:extLst>
      <p:ext uri="{BB962C8B-B14F-4D97-AF65-F5344CB8AC3E}">
        <p14:creationId xmlns:p14="http://schemas.microsoft.com/office/powerpoint/2010/main" val="125162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4</a:t>
            </a:fld>
            <a:endParaRPr lang="en-US"/>
          </a:p>
        </p:txBody>
      </p:sp>
    </p:spTree>
    <p:extLst>
      <p:ext uri="{BB962C8B-B14F-4D97-AF65-F5344CB8AC3E}">
        <p14:creationId xmlns:p14="http://schemas.microsoft.com/office/powerpoint/2010/main" val="63899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5</a:t>
            </a:fld>
            <a:endParaRPr lang="en-US"/>
          </a:p>
        </p:txBody>
      </p:sp>
    </p:spTree>
    <p:extLst>
      <p:ext uri="{BB962C8B-B14F-4D97-AF65-F5344CB8AC3E}">
        <p14:creationId xmlns:p14="http://schemas.microsoft.com/office/powerpoint/2010/main" val="390546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First we want to start with some foundations around how we view trauma and trauma informed care. At it’s base, </a:t>
            </a:r>
            <a:r>
              <a:rPr lang="en-US" b="1" dirty="0">
                <a:latin typeface="+mn-lt"/>
                <a:ea typeface="+mj-lt"/>
                <a:cs typeface="+mj-lt"/>
              </a:rPr>
              <a:t>Trauma</a:t>
            </a:r>
            <a:r>
              <a:rPr lang="en-US" dirty="0">
                <a:latin typeface="+mn-lt"/>
                <a:ea typeface="+mj-lt"/>
                <a:cs typeface="+mj-lt"/>
              </a:rPr>
              <a:t> is an emotional response to a terrible event.</a:t>
            </a:r>
            <a:endParaRPr lang="en-US" dirty="0">
              <a:cs typeface="Calibri" panose="020F0502020204030204"/>
            </a:endParaRPr>
          </a:p>
          <a:p>
            <a:endParaRPr lang="en-US" dirty="0">
              <a:cs typeface="Calibri" panose="020F0502020204030204"/>
            </a:endParaRPr>
          </a:p>
          <a:p>
            <a:r>
              <a:rPr lang="en-US" dirty="0">
                <a:cs typeface="Calibri" panose="020F0502020204030204"/>
              </a:rPr>
              <a:t>There are physiological, psychological impact to trauma as well as a potential shift in engagement around social contexts, which we’ll circle back to at the end around self-care/support in context of the socio-ecological model.</a:t>
            </a:r>
          </a:p>
        </p:txBody>
      </p:sp>
      <p:sp>
        <p:nvSpPr>
          <p:cNvPr id="4" name="Slide Number Placeholder 3"/>
          <p:cNvSpPr>
            <a:spLocks noGrp="1"/>
          </p:cNvSpPr>
          <p:nvPr>
            <p:ph type="sldNum" sz="quarter" idx="5"/>
          </p:nvPr>
        </p:nvSpPr>
        <p:spPr/>
        <p:txBody>
          <a:bodyPr/>
          <a:lstStyle/>
          <a:p>
            <a:fld id="{A280F099-9525-48E0-88B6-D2F6CDA6AC75}" type="slidenum">
              <a:rPr lang="en-US" smtClean="0"/>
              <a:t>6</a:t>
            </a:fld>
            <a:endParaRPr lang="en-US"/>
          </a:p>
        </p:txBody>
      </p:sp>
    </p:spTree>
    <p:extLst>
      <p:ext uri="{BB962C8B-B14F-4D97-AF65-F5344CB8AC3E}">
        <p14:creationId xmlns:p14="http://schemas.microsoft.com/office/powerpoint/2010/main" val="283467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especially because there has been a lot of recent research around the biopsychosocial impact in our genetic coding such as Youssef et </a:t>
            </a:r>
            <a:r>
              <a:rPr lang="en-US" dirty="0" err="1"/>
              <a:t>als</a:t>
            </a:r>
            <a:r>
              <a:rPr lang="en-US" dirty="0"/>
              <a:t> 2018 study which shows that trauma literally changes our DNA that is subsequently passed along into the next generations. This biologically inherited generational trauma has been studied to have sustained discriminatory impact across race, gender, poverty &amp; violent incidents such as war as well as the other listed examples.</a:t>
            </a:r>
          </a:p>
        </p:txBody>
      </p:sp>
      <p:sp>
        <p:nvSpPr>
          <p:cNvPr id="4" name="Slide Number Placeholder 3"/>
          <p:cNvSpPr>
            <a:spLocks noGrp="1"/>
          </p:cNvSpPr>
          <p:nvPr>
            <p:ph type="sldNum" sz="quarter" idx="5"/>
          </p:nvPr>
        </p:nvSpPr>
        <p:spPr/>
        <p:txBody>
          <a:bodyPr/>
          <a:lstStyle/>
          <a:p>
            <a:fld id="{A280F099-9525-48E0-88B6-D2F6CDA6AC75}" type="slidenum">
              <a:rPr lang="en-US" smtClean="0"/>
              <a:t>7</a:t>
            </a:fld>
            <a:endParaRPr lang="en-US"/>
          </a:p>
        </p:txBody>
      </p:sp>
    </p:spTree>
    <p:extLst>
      <p:ext uri="{BB962C8B-B14F-4D97-AF65-F5344CB8AC3E}">
        <p14:creationId xmlns:p14="http://schemas.microsoft.com/office/powerpoint/2010/main" val="326362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important to note because </a:t>
            </a:r>
            <a:r>
              <a:rPr lang="en-US" b="1" dirty="0"/>
              <a:t>oppression is trauma and trauma hinders us from developing into our full potential</a:t>
            </a:r>
            <a:r>
              <a:rPr lang="en-US" dirty="0"/>
              <a:t> both as individuals, as an identity based group, and thus as a society where these inequities deepen and become the status quo because we have not addressed the root trauma piece of oppression. </a:t>
            </a:r>
          </a:p>
          <a:p>
            <a:endParaRPr lang="en-US" dirty="0"/>
          </a:p>
          <a:p>
            <a:endParaRPr lang="en-US" dirty="0">
              <a:cs typeface="Calibri"/>
            </a:endParaRPr>
          </a:p>
          <a:p>
            <a:r>
              <a:rPr lang="en-US" b="1" dirty="0">
                <a:cs typeface="Calibri"/>
              </a:rPr>
              <a:t>What is student success in this context?</a:t>
            </a:r>
          </a:p>
          <a:p>
            <a:r>
              <a:rPr lang="en-US" b="0" dirty="0">
                <a:cs typeface="Calibri"/>
              </a:rPr>
              <a:t>Metrics of success determined by institutions are inherently not created for students of marginalized identities to succeed.</a:t>
            </a:r>
          </a:p>
          <a:p>
            <a:endParaRPr lang="en-US" dirty="0">
              <a:cs typeface="Calibri"/>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8</a:t>
            </a:fld>
            <a:endParaRPr lang="en-US"/>
          </a:p>
        </p:txBody>
      </p:sp>
    </p:spTree>
    <p:extLst>
      <p:ext uri="{BB962C8B-B14F-4D97-AF65-F5344CB8AC3E}">
        <p14:creationId xmlns:p14="http://schemas.microsoft.com/office/powerpoint/2010/main" val="70592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 Trauma: Theory, Research, and Healing: Introduction to the Special Issue, Lillian Comas-Díaz, Gordon Nagayama Hall, and Helen A. Neville</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280F099-9525-48E0-88B6-D2F6CDA6AC75}" type="slidenum">
              <a:rPr lang="en-US" smtClean="0"/>
              <a:t>9</a:t>
            </a:fld>
            <a:endParaRPr lang="en-US"/>
          </a:p>
        </p:txBody>
      </p:sp>
    </p:spTree>
    <p:extLst>
      <p:ext uri="{BB962C8B-B14F-4D97-AF65-F5344CB8AC3E}">
        <p14:creationId xmlns:p14="http://schemas.microsoft.com/office/powerpoint/2010/main" val="1019681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A4F56-8615-4AFB-8FAD-CE3D920554C1}"/>
              </a:ext>
            </a:extLst>
          </p:cNvPr>
          <p:cNvSpPr/>
          <p:nvPr userDrawn="1"/>
        </p:nvSpPr>
        <p:spPr>
          <a:xfrm>
            <a:off x="-9525" y="0"/>
            <a:ext cx="9153525" cy="6867525"/>
          </a:xfrm>
          <a:prstGeom prst="rect">
            <a:avLst/>
          </a:prstGeom>
          <a:gradFill>
            <a:gsLst>
              <a:gs pos="0">
                <a:srgbClr val="203864">
                  <a:lumMod val="88000"/>
                  <a:lumOff val="12000"/>
                </a:srgbClr>
              </a:gs>
              <a:gs pos="50000">
                <a:srgbClr val="203864"/>
              </a:gs>
              <a:gs pos="100000">
                <a:srgbClr val="203864">
                  <a:lumMod val="79000"/>
                  <a:lumOff val="21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Shape 5">
            <a:extLst>
              <a:ext uri="{FF2B5EF4-FFF2-40B4-BE49-F238E27FC236}">
                <a16:creationId xmlns:a16="http://schemas.microsoft.com/office/drawing/2014/main" id="{3D6A3256-6F3D-40DE-BB3F-C45A4EAD668D}"/>
              </a:ext>
            </a:extLst>
          </p:cNvPr>
          <p:cNvSpPr/>
          <p:nvPr userDrawn="1"/>
        </p:nvSpPr>
        <p:spPr>
          <a:xfrm>
            <a:off x="-9525" y="0"/>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a:extLst>
              <a:ext uri="{FF2B5EF4-FFF2-40B4-BE49-F238E27FC236}">
                <a16:creationId xmlns:a16="http://schemas.microsoft.com/office/drawing/2014/main" id="{D42738D8-F71D-4E16-9087-F5BBAE148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5681663"/>
            <a:ext cx="6969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6BD5BA8-23D9-4E41-AEDA-DC7162C70F44}"/>
              </a:ext>
            </a:extLst>
          </p:cNvPr>
          <p:cNvSpPr/>
          <p:nvPr userDrawn="1"/>
        </p:nvSpPr>
        <p:spPr>
          <a:xfrm>
            <a:off x="1425575" y="3992563"/>
            <a:ext cx="4887913" cy="53975"/>
          </a:xfrm>
          <a:prstGeom prst="rect">
            <a:avLst/>
          </a:prstGeom>
          <a:solidFill>
            <a:srgbClr val="818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0">
            <a:extLst>
              <a:ext uri="{FF2B5EF4-FFF2-40B4-BE49-F238E27FC236}">
                <a16:creationId xmlns:a16="http://schemas.microsoft.com/office/drawing/2014/main" id="{1601693D-FDFB-462F-8675-ABDD206E7CE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4638" t="36079"/>
          <a:stretch>
            <a:fillRect/>
          </a:stretch>
        </p:blipFill>
        <p:spPr bwMode="auto">
          <a:xfrm>
            <a:off x="7061200" y="6178550"/>
            <a:ext cx="1944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57010" y="1560112"/>
            <a:ext cx="6858000" cy="2387600"/>
          </a:xfrm>
        </p:spPr>
        <p:txBody>
          <a:bodyPr anchor="b"/>
          <a:lstStyle>
            <a:lvl1pPr algn="l">
              <a:defRPr sz="6000" b="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357010" y="4175970"/>
            <a:ext cx="6858000" cy="446429"/>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17"/>
          <p:cNvSpPr>
            <a:spLocks noGrp="1"/>
          </p:cNvSpPr>
          <p:nvPr>
            <p:ph type="body" sz="quarter" idx="10"/>
          </p:nvPr>
        </p:nvSpPr>
        <p:spPr>
          <a:xfrm>
            <a:off x="1357313" y="4845050"/>
            <a:ext cx="6434137" cy="942907"/>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80657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93C22A1-4467-431D-B313-3A6E0D4E0B4F}"/>
              </a:ext>
            </a:extLst>
          </p:cNvPr>
          <p:cNvSpPr>
            <a:spLocks noGrp="1"/>
          </p:cNvSpPr>
          <p:nvPr>
            <p:ph type="dt" sz="half" idx="10"/>
          </p:nvPr>
        </p:nvSpPr>
        <p:spPr/>
        <p:txBody>
          <a:bodyPr/>
          <a:lstStyle>
            <a:lvl1pPr>
              <a:defRPr/>
            </a:lvl1pPr>
          </a:lstStyle>
          <a:p>
            <a:pPr>
              <a:defRPr/>
            </a:pPr>
            <a:fld id="{F7ADE1C1-547D-4ABE-BBE2-AB71640F1619}" type="datetimeFigureOut">
              <a:rPr lang="en-US"/>
              <a:pPr>
                <a:defRPr/>
              </a:pPr>
              <a:t>9/16/2020</a:t>
            </a:fld>
            <a:endParaRPr lang="en-US"/>
          </a:p>
        </p:txBody>
      </p:sp>
      <p:sp>
        <p:nvSpPr>
          <p:cNvPr id="4" name="Footer Placeholder 4">
            <a:extLst>
              <a:ext uri="{FF2B5EF4-FFF2-40B4-BE49-F238E27FC236}">
                <a16:creationId xmlns:a16="http://schemas.microsoft.com/office/drawing/2014/main" id="{C5EC3598-5FB5-462F-8021-6849A9F046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C4039AF-B594-4BBF-9398-136806D7A781}"/>
              </a:ext>
            </a:extLst>
          </p:cNvPr>
          <p:cNvSpPr>
            <a:spLocks noGrp="1"/>
          </p:cNvSpPr>
          <p:nvPr>
            <p:ph type="sldNum" sz="quarter" idx="12"/>
          </p:nvPr>
        </p:nvSpPr>
        <p:spPr/>
        <p:txBody>
          <a:bodyPr/>
          <a:lstStyle>
            <a:lvl1pPr>
              <a:defRPr/>
            </a:lvl1pPr>
          </a:lstStyle>
          <a:p>
            <a:pPr>
              <a:defRPr/>
            </a:pPr>
            <a:fld id="{452EC833-F009-4689-A142-8C3B603BD98B}" type="slidenum">
              <a:rPr lang="en-US"/>
              <a:pPr>
                <a:defRPr/>
              </a:pPr>
              <a:t>‹#›</a:t>
            </a:fld>
            <a:endParaRPr lang="en-US"/>
          </a:p>
        </p:txBody>
      </p:sp>
    </p:spTree>
    <p:extLst>
      <p:ext uri="{BB962C8B-B14F-4D97-AF65-F5344CB8AC3E}">
        <p14:creationId xmlns:p14="http://schemas.microsoft.com/office/powerpoint/2010/main" val="187101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D8A4832-5ADF-4C5C-91B7-45CD7F5C88A8}"/>
              </a:ext>
            </a:extLst>
          </p:cNvPr>
          <p:cNvSpPr>
            <a:spLocks noGrp="1"/>
          </p:cNvSpPr>
          <p:nvPr>
            <p:ph type="dt" sz="half" idx="10"/>
          </p:nvPr>
        </p:nvSpPr>
        <p:spPr/>
        <p:txBody>
          <a:bodyPr/>
          <a:lstStyle>
            <a:lvl1pPr>
              <a:defRPr/>
            </a:lvl1pPr>
          </a:lstStyle>
          <a:p>
            <a:pPr>
              <a:defRPr/>
            </a:pPr>
            <a:fld id="{F60C4BBF-B34F-4DBA-BF54-EAA08A5CB1F6}" type="datetimeFigureOut">
              <a:rPr lang="en-US"/>
              <a:pPr>
                <a:defRPr/>
              </a:pPr>
              <a:t>9/16/2020</a:t>
            </a:fld>
            <a:endParaRPr lang="en-US"/>
          </a:p>
        </p:txBody>
      </p:sp>
      <p:sp>
        <p:nvSpPr>
          <p:cNvPr id="6" name="Footer Placeholder 4">
            <a:extLst>
              <a:ext uri="{FF2B5EF4-FFF2-40B4-BE49-F238E27FC236}">
                <a16:creationId xmlns:a16="http://schemas.microsoft.com/office/drawing/2014/main" id="{9E3D3973-F360-45F4-94F4-260511B841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019276-F21F-46E4-8E28-BD8AC0CD6B00}"/>
              </a:ext>
            </a:extLst>
          </p:cNvPr>
          <p:cNvSpPr>
            <a:spLocks noGrp="1"/>
          </p:cNvSpPr>
          <p:nvPr>
            <p:ph type="sldNum" sz="quarter" idx="12"/>
          </p:nvPr>
        </p:nvSpPr>
        <p:spPr/>
        <p:txBody>
          <a:bodyPr/>
          <a:lstStyle>
            <a:lvl1pPr>
              <a:defRPr/>
            </a:lvl1pPr>
          </a:lstStyle>
          <a:p>
            <a:pPr>
              <a:defRPr/>
            </a:pPr>
            <a:fld id="{46389EBC-98FD-4F99-AF52-D452EBB51573}" type="slidenum">
              <a:rPr lang="en-US"/>
              <a:pPr>
                <a:defRPr/>
              </a:pPr>
              <a:t>‹#›</a:t>
            </a:fld>
            <a:endParaRPr lang="en-US"/>
          </a:p>
        </p:txBody>
      </p:sp>
    </p:spTree>
    <p:extLst>
      <p:ext uri="{BB962C8B-B14F-4D97-AF65-F5344CB8AC3E}">
        <p14:creationId xmlns:p14="http://schemas.microsoft.com/office/powerpoint/2010/main" val="38866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4B9501F-A656-4220-8646-80541267D30E}"/>
              </a:ext>
            </a:extLst>
          </p:cNvPr>
          <p:cNvSpPr>
            <a:spLocks noGrp="1"/>
          </p:cNvSpPr>
          <p:nvPr>
            <p:ph type="dt" sz="half" idx="10"/>
          </p:nvPr>
        </p:nvSpPr>
        <p:spPr/>
        <p:txBody>
          <a:bodyPr/>
          <a:lstStyle>
            <a:lvl1pPr>
              <a:defRPr/>
            </a:lvl1pPr>
          </a:lstStyle>
          <a:p>
            <a:pPr>
              <a:defRPr/>
            </a:pPr>
            <a:fld id="{24F8D7FC-FF1C-41D4-B371-DDF5A5AE6F7D}" type="datetimeFigureOut">
              <a:rPr lang="en-US"/>
              <a:pPr>
                <a:defRPr/>
              </a:pPr>
              <a:t>9/16/2020</a:t>
            </a:fld>
            <a:endParaRPr lang="en-US"/>
          </a:p>
        </p:txBody>
      </p:sp>
      <p:sp>
        <p:nvSpPr>
          <p:cNvPr id="6" name="Footer Placeholder 4">
            <a:extLst>
              <a:ext uri="{FF2B5EF4-FFF2-40B4-BE49-F238E27FC236}">
                <a16:creationId xmlns:a16="http://schemas.microsoft.com/office/drawing/2014/main" id="{977F3C5C-FCFF-4912-B068-C708FF0BCE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1B3EDC-5CF1-4126-B7EF-4FC9FBAC01ED}"/>
              </a:ext>
            </a:extLst>
          </p:cNvPr>
          <p:cNvSpPr>
            <a:spLocks noGrp="1"/>
          </p:cNvSpPr>
          <p:nvPr>
            <p:ph type="sldNum" sz="quarter" idx="12"/>
          </p:nvPr>
        </p:nvSpPr>
        <p:spPr/>
        <p:txBody>
          <a:bodyPr/>
          <a:lstStyle>
            <a:lvl1pPr>
              <a:defRPr/>
            </a:lvl1pPr>
          </a:lstStyle>
          <a:p>
            <a:pPr>
              <a:defRPr/>
            </a:pPr>
            <a:fld id="{36658612-3E37-48B9-80FA-FF76AE9B7A5E}" type="slidenum">
              <a:rPr lang="en-US"/>
              <a:pPr>
                <a:defRPr/>
              </a:pPr>
              <a:t>‹#›</a:t>
            </a:fld>
            <a:endParaRPr lang="en-US"/>
          </a:p>
        </p:txBody>
      </p:sp>
    </p:spTree>
    <p:extLst>
      <p:ext uri="{BB962C8B-B14F-4D97-AF65-F5344CB8AC3E}">
        <p14:creationId xmlns:p14="http://schemas.microsoft.com/office/powerpoint/2010/main" val="166817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F1EE9-A550-4FE1-9017-E526D522D319}"/>
              </a:ext>
            </a:extLst>
          </p:cNvPr>
          <p:cNvSpPr>
            <a:spLocks noGrp="1"/>
          </p:cNvSpPr>
          <p:nvPr>
            <p:ph type="dt" sz="half" idx="10"/>
          </p:nvPr>
        </p:nvSpPr>
        <p:spPr/>
        <p:txBody>
          <a:bodyPr/>
          <a:lstStyle>
            <a:lvl1pPr>
              <a:defRPr/>
            </a:lvl1pPr>
          </a:lstStyle>
          <a:p>
            <a:pPr>
              <a:defRPr/>
            </a:pPr>
            <a:fld id="{BB4042A8-80CE-4129-B62E-82391FB4F340}" type="datetimeFigureOut">
              <a:rPr lang="en-US"/>
              <a:pPr>
                <a:defRPr/>
              </a:pPr>
              <a:t>9/16/2020</a:t>
            </a:fld>
            <a:endParaRPr lang="en-US"/>
          </a:p>
        </p:txBody>
      </p:sp>
      <p:sp>
        <p:nvSpPr>
          <p:cNvPr id="5" name="Footer Placeholder 4">
            <a:extLst>
              <a:ext uri="{FF2B5EF4-FFF2-40B4-BE49-F238E27FC236}">
                <a16:creationId xmlns:a16="http://schemas.microsoft.com/office/drawing/2014/main" id="{6998C755-14FD-4820-8995-621F63C7A8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BBC60B-C257-44C0-90C0-B6A6E0AC1C1B}"/>
              </a:ext>
            </a:extLst>
          </p:cNvPr>
          <p:cNvSpPr>
            <a:spLocks noGrp="1"/>
          </p:cNvSpPr>
          <p:nvPr>
            <p:ph type="sldNum" sz="quarter" idx="12"/>
          </p:nvPr>
        </p:nvSpPr>
        <p:spPr/>
        <p:txBody>
          <a:bodyPr/>
          <a:lstStyle>
            <a:lvl1pPr>
              <a:defRPr/>
            </a:lvl1pPr>
          </a:lstStyle>
          <a:p>
            <a:pPr>
              <a:defRPr/>
            </a:pPr>
            <a:fld id="{AC778264-1A3B-40AA-92BE-1D20C4B72D82}" type="slidenum">
              <a:rPr lang="en-US"/>
              <a:pPr>
                <a:defRPr/>
              </a:pPr>
              <a:t>‹#›</a:t>
            </a:fld>
            <a:endParaRPr lang="en-US"/>
          </a:p>
        </p:txBody>
      </p:sp>
    </p:spTree>
    <p:extLst>
      <p:ext uri="{BB962C8B-B14F-4D97-AF65-F5344CB8AC3E}">
        <p14:creationId xmlns:p14="http://schemas.microsoft.com/office/powerpoint/2010/main" val="244100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3721-5589-48B4-B8F2-1279D727C0F9}"/>
              </a:ext>
            </a:extLst>
          </p:cNvPr>
          <p:cNvSpPr>
            <a:spLocks noGrp="1"/>
          </p:cNvSpPr>
          <p:nvPr>
            <p:ph type="dt" sz="half" idx="10"/>
          </p:nvPr>
        </p:nvSpPr>
        <p:spPr/>
        <p:txBody>
          <a:bodyPr/>
          <a:lstStyle>
            <a:lvl1pPr>
              <a:defRPr/>
            </a:lvl1pPr>
          </a:lstStyle>
          <a:p>
            <a:pPr>
              <a:defRPr/>
            </a:pPr>
            <a:fld id="{A0B5A70B-B628-4746-AC53-DC52CAFAE441}" type="datetimeFigureOut">
              <a:rPr lang="en-US"/>
              <a:pPr>
                <a:defRPr/>
              </a:pPr>
              <a:t>9/16/2020</a:t>
            </a:fld>
            <a:endParaRPr lang="en-US"/>
          </a:p>
        </p:txBody>
      </p:sp>
      <p:sp>
        <p:nvSpPr>
          <p:cNvPr id="5" name="Footer Placeholder 4">
            <a:extLst>
              <a:ext uri="{FF2B5EF4-FFF2-40B4-BE49-F238E27FC236}">
                <a16:creationId xmlns:a16="http://schemas.microsoft.com/office/drawing/2014/main" id="{A66B0A2E-4D94-4FC0-9AAB-70E4DC36DC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7F4B03-0F14-4C0F-AAC7-32242BD970AF}"/>
              </a:ext>
            </a:extLst>
          </p:cNvPr>
          <p:cNvSpPr>
            <a:spLocks noGrp="1"/>
          </p:cNvSpPr>
          <p:nvPr>
            <p:ph type="sldNum" sz="quarter" idx="12"/>
          </p:nvPr>
        </p:nvSpPr>
        <p:spPr/>
        <p:txBody>
          <a:bodyPr/>
          <a:lstStyle>
            <a:lvl1pPr>
              <a:defRPr/>
            </a:lvl1pPr>
          </a:lstStyle>
          <a:p>
            <a:pPr>
              <a:defRPr/>
            </a:pPr>
            <a:fld id="{BF75A568-C307-4425-B233-3B294E8BE864}" type="slidenum">
              <a:rPr lang="en-US"/>
              <a:pPr>
                <a:defRPr/>
              </a:pPr>
              <a:t>‹#›</a:t>
            </a:fld>
            <a:endParaRPr lang="en-US"/>
          </a:p>
        </p:txBody>
      </p:sp>
    </p:spTree>
    <p:extLst>
      <p:ext uri="{BB962C8B-B14F-4D97-AF65-F5344CB8AC3E}">
        <p14:creationId xmlns:p14="http://schemas.microsoft.com/office/powerpoint/2010/main" val="112590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2928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4C52571-6B9A-4DAA-BFA4-6728EC77BB84}"/>
              </a:ext>
            </a:extLst>
          </p:cNvPr>
          <p:cNvCxnSpPr/>
          <p:nvPr userDrawn="1"/>
        </p:nvCxnSpPr>
        <p:spPr>
          <a:xfrm flipH="1">
            <a:off x="830263" y="4724400"/>
            <a:ext cx="7566025"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4A08F3B2-58F9-47ED-95A8-396B29FB5A50}"/>
              </a:ext>
            </a:extLst>
          </p:cNvPr>
          <p:cNvSpPr/>
          <p:nvPr userDrawn="1"/>
        </p:nvSpPr>
        <p:spPr>
          <a:xfrm>
            <a:off x="8502650" y="0"/>
            <a:ext cx="641350" cy="6858000"/>
          </a:xfrm>
          <a:custGeom>
            <a:avLst/>
            <a:gdLst>
              <a:gd name="connsiteX0" fmla="*/ 0 w 640596"/>
              <a:gd name="connsiteY0" fmla="*/ 0 h 6903720"/>
              <a:gd name="connsiteX1" fmla="*/ 640596 w 640596"/>
              <a:gd name="connsiteY1" fmla="*/ 0 h 6903720"/>
              <a:gd name="connsiteX2" fmla="*/ 640596 w 640596"/>
              <a:gd name="connsiteY2" fmla="*/ 6903720 h 6903720"/>
              <a:gd name="connsiteX3" fmla="*/ 9631 w 640596"/>
              <a:gd name="connsiteY3" fmla="*/ 6903720 h 6903720"/>
              <a:gd name="connsiteX4" fmla="*/ 105457 w 640596"/>
              <a:gd name="connsiteY4" fmla="*/ 6376601 h 6903720"/>
              <a:gd name="connsiteX5" fmla="*/ 326271 w 640596"/>
              <a:gd name="connsiteY5" fmla="*/ 3478349 h 6903720"/>
              <a:gd name="connsiteX6" fmla="*/ 105457 w 640596"/>
              <a:gd name="connsiteY6" fmla="*/ 580097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96" h="6903720">
                <a:moveTo>
                  <a:pt x="0" y="0"/>
                </a:moveTo>
                <a:lnTo>
                  <a:pt x="640596" y="0"/>
                </a:lnTo>
                <a:lnTo>
                  <a:pt x="640596" y="6903720"/>
                </a:lnTo>
                <a:lnTo>
                  <a:pt x="9631" y="6903720"/>
                </a:lnTo>
                <a:lnTo>
                  <a:pt x="105457" y="6376601"/>
                </a:lnTo>
                <a:cubicBezTo>
                  <a:pt x="247644" y="5485795"/>
                  <a:pt x="326271" y="4506403"/>
                  <a:pt x="326271" y="3478349"/>
                </a:cubicBezTo>
                <a:cubicBezTo>
                  <a:pt x="326271" y="2450295"/>
                  <a:pt x="247644" y="1470904"/>
                  <a:pt x="105457" y="580097"/>
                </a:cubicBezTo>
                <a:close/>
              </a:path>
            </a:pathLst>
          </a:custGeom>
          <a:gradFill>
            <a:gsLst>
              <a:gs pos="0">
                <a:srgbClr val="203864">
                  <a:lumMod val="88000"/>
                  <a:lumOff val="12000"/>
                </a:srgbClr>
              </a:gs>
              <a:gs pos="40000">
                <a:srgbClr val="203864"/>
              </a:gs>
              <a:gs pos="100000">
                <a:srgbClr val="203864">
                  <a:lumMod val="79000"/>
                  <a:lumOff val="21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a:extLst>
              <a:ext uri="{FF2B5EF4-FFF2-40B4-BE49-F238E27FC236}">
                <a16:creationId xmlns:a16="http://schemas.microsoft.com/office/drawing/2014/main" id="{E832C4D9-8316-4BAB-A3E9-0ECF919188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187325"/>
            <a:ext cx="24050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41835" y="2336800"/>
            <a:ext cx="6858000" cy="2387600"/>
          </a:xfrm>
        </p:spPr>
        <p:txBody>
          <a:bodyPr anchor="b">
            <a:normAutofit/>
          </a:bodyPr>
          <a:lstStyle>
            <a:lvl1pPr algn="r">
              <a:defRPr sz="4000" b="1" baseline="0">
                <a:solidFill>
                  <a:srgbClr val="203864"/>
                </a:solidFill>
                <a:latin typeface="+mj-lt"/>
              </a:defRPr>
            </a:lvl1pPr>
          </a:lstStyle>
          <a:p>
            <a:r>
              <a:rPr lang="en-US"/>
              <a:t>Click to edit Master title style</a:t>
            </a:r>
          </a:p>
        </p:txBody>
      </p:sp>
      <p:sp>
        <p:nvSpPr>
          <p:cNvPr id="3" name="Subtitle 2"/>
          <p:cNvSpPr>
            <a:spLocks noGrp="1"/>
          </p:cNvSpPr>
          <p:nvPr>
            <p:ph type="subTitle" idx="1"/>
          </p:nvPr>
        </p:nvSpPr>
        <p:spPr>
          <a:xfrm>
            <a:off x="1541835" y="5820568"/>
            <a:ext cx="6858000" cy="755329"/>
          </a:xfrm>
        </p:spPr>
        <p:txBody>
          <a:bodyPr>
            <a:noAutofit/>
          </a:bodyPr>
          <a:lstStyle>
            <a:lvl1pPr marL="0" indent="0" algn="r">
              <a:buNone/>
              <a:defRPr sz="1800" baseline="0">
                <a:solidFill>
                  <a:srgbClr val="2038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p:cNvSpPr>
            <a:spLocks noGrp="1"/>
          </p:cNvSpPr>
          <p:nvPr>
            <p:ph type="body" sz="quarter" idx="10"/>
          </p:nvPr>
        </p:nvSpPr>
        <p:spPr>
          <a:xfrm>
            <a:off x="1541463" y="4975869"/>
            <a:ext cx="6854825" cy="865187"/>
          </a:xfrm>
        </p:spPr>
        <p:txBody>
          <a:bodyPr>
            <a:normAutofit/>
          </a:bodyPr>
          <a:lstStyle>
            <a:lvl1pPr marL="0" indent="0" algn="r">
              <a:buFontTx/>
              <a:buNone/>
              <a:defRPr>
                <a:solidFill>
                  <a:srgbClr val="203864"/>
                </a:solidFill>
                <a:latin typeface="+mj-lt"/>
              </a:defRPr>
            </a:lvl1pPr>
            <a:lvl2pPr marL="457200" indent="0" algn="r">
              <a:buFontTx/>
              <a:buNone/>
              <a:defRPr>
                <a:solidFill>
                  <a:srgbClr val="203864"/>
                </a:solidFill>
                <a:latin typeface="Museo 100" panose="02000000000000000000" pitchFamily="50" charset="0"/>
              </a:defRPr>
            </a:lvl2pPr>
            <a:lvl3pPr marL="914400" indent="0" algn="r">
              <a:buFontTx/>
              <a:buNone/>
              <a:defRPr>
                <a:solidFill>
                  <a:srgbClr val="203864"/>
                </a:solidFill>
                <a:latin typeface="Museo 100" panose="02000000000000000000" pitchFamily="50" charset="0"/>
              </a:defRPr>
            </a:lvl3pPr>
            <a:lvl4pPr marL="1371600" indent="0" algn="r">
              <a:buFontTx/>
              <a:buNone/>
              <a:defRPr sz="2000" baseline="0">
                <a:solidFill>
                  <a:srgbClr val="203864"/>
                </a:solidFill>
                <a:latin typeface="Museo 300" panose="02000000000000000000" pitchFamily="50" charset="0"/>
              </a:defRPr>
            </a:lvl4pPr>
            <a:lvl5pPr marL="1828800" indent="0" algn="r">
              <a:buFontTx/>
              <a:buNone/>
              <a:defRPr>
                <a:solidFill>
                  <a:srgbClr val="203864"/>
                </a:solidFill>
                <a:latin typeface="Museo 100" panose="02000000000000000000" pitchFamily="50" charset="0"/>
              </a:defRPr>
            </a:lvl5pPr>
          </a:lstStyle>
          <a:p>
            <a:pPr lvl="0"/>
            <a:r>
              <a:rPr lang="en-US"/>
              <a:t>Edit Master text styles</a:t>
            </a:r>
          </a:p>
        </p:txBody>
      </p:sp>
    </p:spTree>
    <p:extLst>
      <p:ext uri="{BB962C8B-B14F-4D97-AF65-F5344CB8AC3E}">
        <p14:creationId xmlns:p14="http://schemas.microsoft.com/office/powerpoint/2010/main" val="48533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3F497769-A337-44ED-86C3-225F5EFA5D34}"/>
              </a:ext>
            </a:extLst>
          </p:cNvPr>
          <p:cNvSpPr/>
          <p:nvPr userDrawn="1"/>
        </p:nvSpPr>
        <p:spPr>
          <a:xfrm rot="10800000">
            <a:off x="-25400" y="0"/>
            <a:ext cx="762000" cy="6858000"/>
          </a:xfrm>
          <a:custGeom>
            <a:avLst/>
            <a:gdLst>
              <a:gd name="connsiteX0" fmla="*/ 0 w 640596"/>
              <a:gd name="connsiteY0" fmla="*/ 0 h 6903720"/>
              <a:gd name="connsiteX1" fmla="*/ 640596 w 640596"/>
              <a:gd name="connsiteY1" fmla="*/ 0 h 6903720"/>
              <a:gd name="connsiteX2" fmla="*/ 640596 w 640596"/>
              <a:gd name="connsiteY2" fmla="*/ 6903720 h 6903720"/>
              <a:gd name="connsiteX3" fmla="*/ 9631 w 640596"/>
              <a:gd name="connsiteY3" fmla="*/ 6903720 h 6903720"/>
              <a:gd name="connsiteX4" fmla="*/ 105457 w 640596"/>
              <a:gd name="connsiteY4" fmla="*/ 6376601 h 6903720"/>
              <a:gd name="connsiteX5" fmla="*/ 326271 w 640596"/>
              <a:gd name="connsiteY5" fmla="*/ 3478349 h 6903720"/>
              <a:gd name="connsiteX6" fmla="*/ 105457 w 640596"/>
              <a:gd name="connsiteY6" fmla="*/ 580097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96" h="6903720">
                <a:moveTo>
                  <a:pt x="0" y="0"/>
                </a:moveTo>
                <a:lnTo>
                  <a:pt x="640596" y="0"/>
                </a:lnTo>
                <a:lnTo>
                  <a:pt x="640596" y="6903720"/>
                </a:lnTo>
                <a:lnTo>
                  <a:pt x="9631" y="6903720"/>
                </a:lnTo>
                <a:lnTo>
                  <a:pt x="105457" y="6376601"/>
                </a:lnTo>
                <a:cubicBezTo>
                  <a:pt x="247644" y="5485795"/>
                  <a:pt x="326271" y="4506403"/>
                  <a:pt x="326271" y="3478349"/>
                </a:cubicBezTo>
                <a:cubicBezTo>
                  <a:pt x="326271" y="2450295"/>
                  <a:pt x="247644" y="1470904"/>
                  <a:pt x="105457" y="580097"/>
                </a:cubicBezTo>
                <a:close/>
              </a:path>
            </a:pathLst>
          </a:custGeom>
          <a:gradFill>
            <a:gsLst>
              <a:gs pos="0">
                <a:srgbClr val="203864">
                  <a:lumMod val="88000"/>
                  <a:lumOff val="12000"/>
                </a:srgbClr>
              </a:gs>
              <a:gs pos="40000">
                <a:srgbClr val="203864"/>
              </a:gs>
              <a:gs pos="100000">
                <a:srgbClr val="203864">
                  <a:lumMod val="79000"/>
                  <a:lumOff val="21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9">
            <a:extLst>
              <a:ext uri="{FF2B5EF4-FFF2-40B4-BE49-F238E27FC236}">
                <a16:creationId xmlns:a16="http://schemas.microsoft.com/office/drawing/2014/main" id="{5835F5BD-9297-42C2-8FF5-997586FF50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180975"/>
            <a:ext cx="436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670AA2FF-E0A7-4387-9ECE-5BC076387B62}"/>
              </a:ext>
            </a:extLst>
          </p:cNvPr>
          <p:cNvCxnSpPr/>
          <p:nvPr userDrawn="1"/>
        </p:nvCxnSpPr>
        <p:spPr>
          <a:xfrm flipH="1">
            <a:off x="714375" y="1003300"/>
            <a:ext cx="8124825"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pic>
        <p:nvPicPr>
          <p:cNvPr id="8" name="Picture 9">
            <a:extLst>
              <a:ext uri="{FF2B5EF4-FFF2-40B4-BE49-F238E27FC236}">
                <a16:creationId xmlns:a16="http://schemas.microsoft.com/office/drawing/2014/main" id="{7870B680-E184-4651-A322-498C8490D7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5754" t="40280" b="11444"/>
          <a:stretch>
            <a:fillRect/>
          </a:stretch>
        </p:blipFill>
        <p:spPr bwMode="auto">
          <a:xfrm>
            <a:off x="8140700" y="6592888"/>
            <a:ext cx="9334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5"/>
            <a:ext cx="7886700" cy="549275"/>
          </a:xfrm>
        </p:spPr>
        <p:txBody>
          <a:bodyPr>
            <a:noAutofit/>
          </a:bodyPr>
          <a:lstStyle>
            <a:lvl1pPr>
              <a:defRPr sz="3600" b="1">
                <a:solidFill>
                  <a:srgbClr val="203864"/>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203864"/>
                </a:solidFill>
                <a:latin typeface="+mj-lt"/>
              </a:defRPr>
            </a:lvl1pPr>
            <a:lvl2pPr>
              <a:defRPr>
                <a:solidFill>
                  <a:srgbClr val="203864"/>
                </a:solidFill>
                <a:latin typeface="+mj-lt"/>
              </a:defRPr>
            </a:lvl2pPr>
            <a:lvl3pPr>
              <a:defRPr>
                <a:solidFill>
                  <a:srgbClr val="203864"/>
                </a:solidFill>
                <a:latin typeface="+mj-lt"/>
              </a:defRPr>
            </a:lvl3pPr>
            <a:lvl4pPr>
              <a:defRPr>
                <a:solidFill>
                  <a:srgbClr val="203864"/>
                </a:solidFill>
                <a:latin typeface="+mj-lt"/>
              </a:defRPr>
            </a:lvl4pPr>
            <a:lvl5pPr>
              <a:defRPr>
                <a:solidFill>
                  <a:srgbClr val="203864"/>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0"/>
          </p:nvPr>
        </p:nvSpPr>
        <p:spPr>
          <a:xfrm>
            <a:off x="628650" y="1157288"/>
            <a:ext cx="6667500" cy="668337"/>
          </a:xfrm>
        </p:spPr>
        <p:txBody>
          <a:bodyPr>
            <a:normAutofit/>
          </a:bodyPr>
          <a:lstStyle>
            <a:lvl1pPr marL="0" indent="0">
              <a:buFontTx/>
              <a:buNone/>
              <a:defRPr sz="2000">
                <a:solidFill>
                  <a:srgbClr val="203864"/>
                </a:solidFill>
                <a:latin typeface="+mj-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a:t>Edit Master text styles</a:t>
            </a:r>
          </a:p>
        </p:txBody>
      </p:sp>
    </p:spTree>
    <p:extLst>
      <p:ext uri="{BB962C8B-B14F-4D97-AF65-F5344CB8AC3E}">
        <p14:creationId xmlns:p14="http://schemas.microsoft.com/office/powerpoint/2010/main" val="227680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8FA508-4A30-49CA-852C-6D17946D4176}"/>
              </a:ext>
            </a:extLst>
          </p:cNvPr>
          <p:cNvSpPr>
            <a:spLocks noGrp="1"/>
          </p:cNvSpPr>
          <p:nvPr>
            <p:ph type="dt" sz="half" idx="10"/>
          </p:nvPr>
        </p:nvSpPr>
        <p:spPr/>
        <p:txBody>
          <a:bodyPr/>
          <a:lstStyle>
            <a:lvl1pPr>
              <a:defRPr/>
            </a:lvl1pPr>
          </a:lstStyle>
          <a:p>
            <a:pPr>
              <a:defRPr/>
            </a:pPr>
            <a:fld id="{1CD15E71-35AD-42D1-95B1-D728F68D98FA}" type="datetimeFigureOut">
              <a:rPr lang="en-US"/>
              <a:pPr>
                <a:defRPr/>
              </a:pPr>
              <a:t>9/16/2020</a:t>
            </a:fld>
            <a:endParaRPr lang="en-US"/>
          </a:p>
        </p:txBody>
      </p:sp>
      <p:sp>
        <p:nvSpPr>
          <p:cNvPr id="5" name="Footer Placeholder 4">
            <a:extLst>
              <a:ext uri="{FF2B5EF4-FFF2-40B4-BE49-F238E27FC236}">
                <a16:creationId xmlns:a16="http://schemas.microsoft.com/office/drawing/2014/main" id="{2B3D5826-8140-4611-9A53-3E9B96226C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442842-5C6B-4085-BA67-FD5A7EEF5A90}"/>
              </a:ext>
            </a:extLst>
          </p:cNvPr>
          <p:cNvSpPr>
            <a:spLocks noGrp="1"/>
          </p:cNvSpPr>
          <p:nvPr>
            <p:ph type="sldNum" sz="quarter" idx="12"/>
          </p:nvPr>
        </p:nvSpPr>
        <p:spPr/>
        <p:txBody>
          <a:bodyPr/>
          <a:lstStyle>
            <a:lvl1pPr>
              <a:defRPr/>
            </a:lvl1pPr>
          </a:lstStyle>
          <a:p>
            <a:pPr>
              <a:defRPr/>
            </a:pPr>
            <a:fld id="{87A3C396-AFC9-4228-B5E7-869EBA18A138}" type="slidenum">
              <a:rPr lang="en-US"/>
              <a:pPr>
                <a:defRPr/>
              </a:pPr>
              <a:t>‹#›</a:t>
            </a:fld>
            <a:endParaRPr lang="en-US"/>
          </a:p>
        </p:txBody>
      </p:sp>
    </p:spTree>
    <p:extLst>
      <p:ext uri="{BB962C8B-B14F-4D97-AF65-F5344CB8AC3E}">
        <p14:creationId xmlns:p14="http://schemas.microsoft.com/office/powerpoint/2010/main" val="1012767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777E2E-8720-40C8-976D-3BA997C0C4DC}"/>
              </a:ext>
            </a:extLst>
          </p:cNvPr>
          <p:cNvSpPr>
            <a:spLocks noGrp="1"/>
          </p:cNvSpPr>
          <p:nvPr>
            <p:ph type="dt" sz="half" idx="10"/>
          </p:nvPr>
        </p:nvSpPr>
        <p:spPr/>
        <p:txBody>
          <a:bodyPr/>
          <a:lstStyle>
            <a:lvl1pPr>
              <a:defRPr/>
            </a:lvl1pPr>
          </a:lstStyle>
          <a:p>
            <a:pPr>
              <a:defRPr/>
            </a:pPr>
            <a:fld id="{9CBCA489-55F5-4F09-811C-5977ED2A52A5}" type="datetimeFigureOut">
              <a:rPr lang="en-US"/>
              <a:pPr>
                <a:defRPr/>
              </a:pPr>
              <a:t>9/16/2020</a:t>
            </a:fld>
            <a:endParaRPr lang="en-US"/>
          </a:p>
        </p:txBody>
      </p:sp>
      <p:sp>
        <p:nvSpPr>
          <p:cNvPr id="6" name="Footer Placeholder 4">
            <a:extLst>
              <a:ext uri="{FF2B5EF4-FFF2-40B4-BE49-F238E27FC236}">
                <a16:creationId xmlns:a16="http://schemas.microsoft.com/office/drawing/2014/main" id="{BD04180C-2C56-430F-B2CA-9247C06A62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D4F4AC-1935-4039-99BB-D3578D955820}"/>
              </a:ext>
            </a:extLst>
          </p:cNvPr>
          <p:cNvSpPr>
            <a:spLocks noGrp="1"/>
          </p:cNvSpPr>
          <p:nvPr>
            <p:ph type="sldNum" sz="quarter" idx="12"/>
          </p:nvPr>
        </p:nvSpPr>
        <p:spPr/>
        <p:txBody>
          <a:bodyPr/>
          <a:lstStyle>
            <a:lvl1pPr>
              <a:defRPr/>
            </a:lvl1pPr>
          </a:lstStyle>
          <a:p>
            <a:pPr>
              <a:defRPr/>
            </a:pPr>
            <a:fld id="{BB6794F2-45B4-4340-A875-799165BDA186}" type="slidenum">
              <a:rPr lang="en-US"/>
              <a:pPr>
                <a:defRPr/>
              </a:pPr>
              <a:t>‹#›</a:t>
            </a:fld>
            <a:endParaRPr lang="en-US"/>
          </a:p>
        </p:txBody>
      </p:sp>
    </p:spTree>
    <p:extLst>
      <p:ext uri="{BB962C8B-B14F-4D97-AF65-F5344CB8AC3E}">
        <p14:creationId xmlns:p14="http://schemas.microsoft.com/office/powerpoint/2010/main" val="4047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A4F56-8615-4AFB-8FAD-CE3D920554C1}"/>
              </a:ext>
            </a:extLst>
          </p:cNvPr>
          <p:cNvSpPr/>
          <p:nvPr userDrawn="1"/>
        </p:nvSpPr>
        <p:spPr>
          <a:xfrm>
            <a:off x="-9525" y="0"/>
            <a:ext cx="9153525" cy="6867525"/>
          </a:xfrm>
          <a:prstGeom prst="rect">
            <a:avLst/>
          </a:prstGeom>
          <a:gradFill>
            <a:gsLst>
              <a:gs pos="0">
                <a:srgbClr val="203864">
                  <a:lumMod val="88000"/>
                  <a:lumOff val="12000"/>
                </a:srgbClr>
              </a:gs>
              <a:gs pos="50000">
                <a:srgbClr val="203864"/>
              </a:gs>
              <a:gs pos="100000">
                <a:srgbClr val="203864">
                  <a:lumMod val="79000"/>
                  <a:lumOff val="21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0">
            <a:extLst>
              <a:ext uri="{FF2B5EF4-FFF2-40B4-BE49-F238E27FC236}">
                <a16:creationId xmlns:a16="http://schemas.microsoft.com/office/drawing/2014/main" id="{1601693D-FDFB-462F-8675-ABDD206E7C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4638" t="36079"/>
          <a:stretch>
            <a:fillRect/>
          </a:stretch>
        </p:blipFill>
        <p:spPr bwMode="auto">
          <a:xfrm>
            <a:off x="7061200" y="6178550"/>
            <a:ext cx="1944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57010" y="1560112"/>
            <a:ext cx="6858000" cy="2387600"/>
          </a:xfrm>
        </p:spPr>
        <p:txBody>
          <a:bodyPr anchor="b"/>
          <a:lstStyle>
            <a:lvl1pPr algn="l">
              <a:defRPr sz="60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175727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052142A-FEAD-46AC-B6B9-03DC81837A2D}"/>
              </a:ext>
            </a:extLst>
          </p:cNvPr>
          <p:cNvSpPr>
            <a:spLocks noGrp="1"/>
          </p:cNvSpPr>
          <p:nvPr>
            <p:ph type="dt" sz="half" idx="10"/>
          </p:nvPr>
        </p:nvSpPr>
        <p:spPr/>
        <p:txBody>
          <a:bodyPr/>
          <a:lstStyle>
            <a:lvl1pPr>
              <a:defRPr/>
            </a:lvl1pPr>
          </a:lstStyle>
          <a:p>
            <a:pPr>
              <a:defRPr/>
            </a:pPr>
            <a:fld id="{4458382A-CE4C-4D14-8E07-AFEB96EE3823}" type="datetimeFigureOut">
              <a:rPr lang="en-US"/>
              <a:pPr>
                <a:defRPr/>
              </a:pPr>
              <a:t>9/16/2020</a:t>
            </a:fld>
            <a:endParaRPr lang="en-US"/>
          </a:p>
        </p:txBody>
      </p:sp>
      <p:sp>
        <p:nvSpPr>
          <p:cNvPr id="8" name="Footer Placeholder 4">
            <a:extLst>
              <a:ext uri="{FF2B5EF4-FFF2-40B4-BE49-F238E27FC236}">
                <a16:creationId xmlns:a16="http://schemas.microsoft.com/office/drawing/2014/main" id="{E6146312-4D4C-451A-B363-F790EBD6FC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6D25AC-BE5A-4A08-B186-97B30046CB6C}"/>
              </a:ext>
            </a:extLst>
          </p:cNvPr>
          <p:cNvSpPr>
            <a:spLocks noGrp="1"/>
          </p:cNvSpPr>
          <p:nvPr>
            <p:ph type="sldNum" sz="quarter" idx="12"/>
          </p:nvPr>
        </p:nvSpPr>
        <p:spPr/>
        <p:txBody>
          <a:bodyPr/>
          <a:lstStyle>
            <a:lvl1pPr>
              <a:defRPr/>
            </a:lvl1pPr>
          </a:lstStyle>
          <a:p>
            <a:pPr>
              <a:defRPr/>
            </a:pPr>
            <a:fld id="{00A2AEBE-5EA8-4CB8-9327-ECF18E333970}" type="slidenum">
              <a:rPr lang="en-US"/>
              <a:pPr>
                <a:defRPr/>
              </a:pPr>
              <a:t>‹#›</a:t>
            </a:fld>
            <a:endParaRPr lang="en-US"/>
          </a:p>
        </p:txBody>
      </p:sp>
    </p:spTree>
    <p:extLst>
      <p:ext uri="{BB962C8B-B14F-4D97-AF65-F5344CB8AC3E}">
        <p14:creationId xmlns:p14="http://schemas.microsoft.com/office/powerpoint/2010/main" val="422791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B497D5-6337-4AF8-B0EF-A9A29707BFB7}"/>
              </a:ext>
            </a:extLst>
          </p:cNvPr>
          <p:cNvSpPr>
            <a:spLocks noGrp="1"/>
          </p:cNvSpPr>
          <p:nvPr>
            <p:ph type="dt" sz="half" idx="10"/>
          </p:nvPr>
        </p:nvSpPr>
        <p:spPr/>
        <p:txBody>
          <a:bodyPr/>
          <a:lstStyle>
            <a:lvl1pPr>
              <a:defRPr/>
            </a:lvl1pPr>
          </a:lstStyle>
          <a:p>
            <a:pPr>
              <a:defRPr/>
            </a:pPr>
            <a:fld id="{6DF729ED-3213-451D-B99A-3BC488CAD736}" type="datetimeFigureOut">
              <a:rPr lang="en-US"/>
              <a:pPr>
                <a:defRPr/>
              </a:pPr>
              <a:t>9/16/2020</a:t>
            </a:fld>
            <a:endParaRPr lang="en-US"/>
          </a:p>
        </p:txBody>
      </p:sp>
      <p:sp>
        <p:nvSpPr>
          <p:cNvPr id="4" name="Footer Placeholder 4">
            <a:extLst>
              <a:ext uri="{FF2B5EF4-FFF2-40B4-BE49-F238E27FC236}">
                <a16:creationId xmlns:a16="http://schemas.microsoft.com/office/drawing/2014/main" id="{4D4A5120-9F00-4C99-8D2E-145A95E9073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D65D028-BEE7-4EA6-9CEB-DD8F926CCC23}"/>
              </a:ext>
            </a:extLst>
          </p:cNvPr>
          <p:cNvSpPr>
            <a:spLocks noGrp="1"/>
          </p:cNvSpPr>
          <p:nvPr>
            <p:ph type="sldNum" sz="quarter" idx="12"/>
          </p:nvPr>
        </p:nvSpPr>
        <p:spPr/>
        <p:txBody>
          <a:bodyPr/>
          <a:lstStyle>
            <a:lvl1pPr>
              <a:defRPr/>
            </a:lvl1pPr>
          </a:lstStyle>
          <a:p>
            <a:pPr>
              <a:defRPr/>
            </a:pPr>
            <a:fld id="{2488A764-1A55-4B26-956B-112450D526A8}" type="slidenum">
              <a:rPr lang="en-US"/>
              <a:pPr>
                <a:defRPr/>
              </a:pPr>
              <a:t>‹#›</a:t>
            </a:fld>
            <a:endParaRPr lang="en-US"/>
          </a:p>
        </p:txBody>
      </p:sp>
    </p:spTree>
    <p:extLst>
      <p:ext uri="{BB962C8B-B14F-4D97-AF65-F5344CB8AC3E}">
        <p14:creationId xmlns:p14="http://schemas.microsoft.com/office/powerpoint/2010/main" val="865660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4C4DBDD-B46D-47C4-B332-10411E842A2B}"/>
              </a:ext>
            </a:extLst>
          </p:cNvPr>
          <p:cNvSpPr>
            <a:spLocks noGrp="1"/>
          </p:cNvSpPr>
          <p:nvPr>
            <p:ph type="dt" sz="half" idx="10"/>
          </p:nvPr>
        </p:nvSpPr>
        <p:spPr/>
        <p:txBody>
          <a:bodyPr/>
          <a:lstStyle>
            <a:lvl1pPr>
              <a:defRPr/>
            </a:lvl1pPr>
          </a:lstStyle>
          <a:p>
            <a:pPr>
              <a:defRPr/>
            </a:pPr>
            <a:fld id="{15359D71-5758-48F6-9775-67794E783F22}" type="datetimeFigureOut">
              <a:rPr lang="en-US"/>
              <a:pPr>
                <a:defRPr/>
              </a:pPr>
              <a:t>9/16/2020</a:t>
            </a:fld>
            <a:endParaRPr lang="en-US"/>
          </a:p>
        </p:txBody>
      </p:sp>
      <p:sp>
        <p:nvSpPr>
          <p:cNvPr id="3" name="Footer Placeholder 4">
            <a:extLst>
              <a:ext uri="{FF2B5EF4-FFF2-40B4-BE49-F238E27FC236}">
                <a16:creationId xmlns:a16="http://schemas.microsoft.com/office/drawing/2014/main" id="{23808816-20E0-4C37-9965-7086A44BC2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1FDFBDB-91A9-4C54-BB5A-26BB2A9448D4}"/>
              </a:ext>
            </a:extLst>
          </p:cNvPr>
          <p:cNvSpPr>
            <a:spLocks noGrp="1"/>
          </p:cNvSpPr>
          <p:nvPr>
            <p:ph type="sldNum" sz="quarter" idx="12"/>
          </p:nvPr>
        </p:nvSpPr>
        <p:spPr/>
        <p:txBody>
          <a:bodyPr/>
          <a:lstStyle>
            <a:lvl1pPr>
              <a:defRPr/>
            </a:lvl1pPr>
          </a:lstStyle>
          <a:p>
            <a:pPr>
              <a:defRPr/>
            </a:pPr>
            <a:fld id="{6F529282-3C43-4BFB-9644-54213AB0F0DA}" type="slidenum">
              <a:rPr lang="en-US"/>
              <a:pPr>
                <a:defRPr/>
              </a:pPr>
              <a:t>‹#›</a:t>
            </a:fld>
            <a:endParaRPr lang="en-US"/>
          </a:p>
        </p:txBody>
      </p:sp>
    </p:spTree>
    <p:extLst>
      <p:ext uri="{BB962C8B-B14F-4D97-AF65-F5344CB8AC3E}">
        <p14:creationId xmlns:p14="http://schemas.microsoft.com/office/powerpoint/2010/main" val="2645493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68C0D52-C585-47F9-A4EE-36E9EB32CECE}"/>
              </a:ext>
            </a:extLst>
          </p:cNvPr>
          <p:cNvSpPr>
            <a:spLocks noGrp="1"/>
          </p:cNvSpPr>
          <p:nvPr>
            <p:ph type="dt" sz="half" idx="10"/>
          </p:nvPr>
        </p:nvSpPr>
        <p:spPr/>
        <p:txBody>
          <a:bodyPr/>
          <a:lstStyle>
            <a:lvl1pPr>
              <a:defRPr/>
            </a:lvl1pPr>
          </a:lstStyle>
          <a:p>
            <a:pPr>
              <a:defRPr/>
            </a:pPr>
            <a:fld id="{6AC9DC72-72E5-4078-92C7-1F0D75B946F5}" type="datetimeFigureOut">
              <a:rPr lang="en-US"/>
              <a:pPr>
                <a:defRPr/>
              </a:pPr>
              <a:t>9/16/2020</a:t>
            </a:fld>
            <a:endParaRPr lang="en-US"/>
          </a:p>
        </p:txBody>
      </p:sp>
      <p:sp>
        <p:nvSpPr>
          <p:cNvPr id="6" name="Footer Placeholder 4">
            <a:extLst>
              <a:ext uri="{FF2B5EF4-FFF2-40B4-BE49-F238E27FC236}">
                <a16:creationId xmlns:a16="http://schemas.microsoft.com/office/drawing/2014/main" id="{70FA98DF-27A7-439F-BE7C-4E3C3D2752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B99BFB-275A-4BB0-AF55-A0E052FBEDE7}"/>
              </a:ext>
            </a:extLst>
          </p:cNvPr>
          <p:cNvSpPr>
            <a:spLocks noGrp="1"/>
          </p:cNvSpPr>
          <p:nvPr>
            <p:ph type="sldNum" sz="quarter" idx="12"/>
          </p:nvPr>
        </p:nvSpPr>
        <p:spPr/>
        <p:txBody>
          <a:bodyPr/>
          <a:lstStyle>
            <a:lvl1pPr>
              <a:defRPr/>
            </a:lvl1pPr>
          </a:lstStyle>
          <a:p>
            <a:pPr>
              <a:defRPr/>
            </a:pPr>
            <a:fld id="{CA7C4CD8-6380-4F23-A1A6-F1DEA33CA69F}" type="slidenum">
              <a:rPr lang="en-US"/>
              <a:pPr>
                <a:defRPr/>
              </a:pPr>
              <a:t>‹#›</a:t>
            </a:fld>
            <a:endParaRPr lang="en-US"/>
          </a:p>
        </p:txBody>
      </p:sp>
    </p:spTree>
    <p:extLst>
      <p:ext uri="{BB962C8B-B14F-4D97-AF65-F5344CB8AC3E}">
        <p14:creationId xmlns:p14="http://schemas.microsoft.com/office/powerpoint/2010/main" val="4220626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4FADA3C-4779-4018-B62A-891ECC30F076}"/>
              </a:ext>
            </a:extLst>
          </p:cNvPr>
          <p:cNvSpPr>
            <a:spLocks noGrp="1"/>
          </p:cNvSpPr>
          <p:nvPr>
            <p:ph type="dt" sz="half" idx="10"/>
          </p:nvPr>
        </p:nvSpPr>
        <p:spPr/>
        <p:txBody>
          <a:bodyPr/>
          <a:lstStyle>
            <a:lvl1pPr>
              <a:defRPr/>
            </a:lvl1pPr>
          </a:lstStyle>
          <a:p>
            <a:pPr>
              <a:defRPr/>
            </a:pPr>
            <a:fld id="{B4D52D2A-7E28-4E6F-AD28-78F407E4AC7F}" type="datetimeFigureOut">
              <a:rPr lang="en-US"/>
              <a:pPr>
                <a:defRPr/>
              </a:pPr>
              <a:t>9/16/2020</a:t>
            </a:fld>
            <a:endParaRPr lang="en-US"/>
          </a:p>
        </p:txBody>
      </p:sp>
      <p:sp>
        <p:nvSpPr>
          <p:cNvPr id="6" name="Footer Placeholder 4">
            <a:extLst>
              <a:ext uri="{FF2B5EF4-FFF2-40B4-BE49-F238E27FC236}">
                <a16:creationId xmlns:a16="http://schemas.microsoft.com/office/drawing/2014/main" id="{DE33C101-08ED-486D-9369-15C8693922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D0809F-0E52-4343-AA0B-270229F7F203}"/>
              </a:ext>
            </a:extLst>
          </p:cNvPr>
          <p:cNvSpPr>
            <a:spLocks noGrp="1"/>
          </p:cNvSpPr>
          <p:nvPr>
            <p:ph type="sldNum" sz="quarter" idx="12"/>
          </p:nvPr>
        </p:nvSpPr>
        <p:spPr/>
        <p:txBody>
          <a:bodyPr/>
          <a:lstStyle>
            <a:lvl1pPr>
              <a:defRPr/>
            </a:lvl1pPr>
          </a:lstStyle>
          <a:p>
            <a:pPr>
              <a:defRPr/>
            </a:pPr>
            <a:fld id="{F1142D40-6A7F-4CE0-B962-CE2376F9BB62}" type="slidenum">
              <a:rPr lang="en-US"/>
              <a:pPr>
                <a:defRPr/>
              </a:pPr>
              <a:t>‹#›</a:t>
            </a:fld>
            <a:endParaRPr lang="en-US"/>
          </a:p>
        </p:txBody>
      </p:sp>
    </p:spTree>
    <p:extLst>
      <p:ext uri="{BB962C8B-B14F-4D97-AF65-F5344CB8AC3E}">
        <p14:creationId xmlns:p14="http://schemas.microsoft.com/office/powerpoint/2010/main" val="2847506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B0801-70E6-43A2-AD30-71A2E1A4EAD2}"/>
              </a:ext>
            </a:extLst>
          </p:cNvPr>
          <p:cNvSpPr>
            <a:spLocks noGrp="1"/>
          </p:cNvSpPr>
          <p:nvPr>
            <p:ph type="dt" sz="half" idx="10"/>
          </p:nvPr>
        </p:nvSpPr>
        <p:spPr/>
        <p:txBody>
          <a:bodyPr/>
          <a:lstStyle>
            <a:lvl1pPr>
              <a:defRPr/>
            </a:lvl1pPr>
          </a:lstStyle>
          <a:p>
            <a:pPr>
              <a:defRPr/>
            </a:pPr>
            <a:fld id="{46F843AF-74B0-4E8B-9553-0A5873FA9E1B}" type="datetimeFigureOut">
              <a:rPr lang="en-US"/>
              <a:pPr>
                <a:defRPr/>
              </a:pPr>
              <a:t>9/16/2020</a:t>
            </a:fld>
            <a:endParaRPr lang="en-US"/>
          </a:p>
        </p:txBody>
      </p:sp>
      <p:sp>
        <p:nvSpPr>
          <p:cNvPr id="5" name="Footer Placeholder 4">
            <a:extLst>
              <a:ext uri="{FF2B5EF4-FFF2-40B4-BE49-F238E27FC236}">
                <a16:creationId xmlns:a16="http://schemas.microsoft.com/office/drawing/2014/main" id="{4D65CD5A-0FFD-4728-9F16-5D1B228F7B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B97994-FE66-4D5C-8F95-1591B16BD8E6}"/>
              </a:ext>
            </a:extLst>
          </p:cNvPr>
          <p:cNvSpPr>
            <a:spLocks noGrp="1"/>
          </p:cNvSpPr>
          <p:nvPr>
            <p:ph type="sldNum" sz="quarter" idx="12"/>
          </p:nvPr>
        </p:nvSpPr>
        <p:spPr/>
        <p:txBody>
          <a:bodyPr/>
          <a:lstStyle>
            <a:lvl1pPr>
              <a:defRPr/>
            </a:lvl1pPr>
          </a:lstStyle>
          <a:p>
            <a:pPr>
              <a:defRPr/>
            </a:pPr>
            <a:fld id="{0C0D9B2B-C840-4D6D-9017-C07B5A1DF004}" type="slidenum">
              <a:rPr lang="en-US"/>
              <a:pPr>
                <a:defRPr/>
              </a:pPr>
              <a:t>‹#›</a:t>
            </a:fld>
            <a:endParaRPr lang="en-US"/>
          </a:p>
        </p:txBody>
      </p:sp>
    </p:spTree>
    <p:extLst>
      <p:ext uri="{BB962C8B-B14F-4D97-AF65-F5344CB8AC3E}">
        <p14:creationId xmlns:p14="http://schemas.microsoft.com/office/powerpoint/2010/main" val="3101442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D6897-08F8-4490-856C-C6378581704D}"/>
              </a:ext>
            </a:extLst>
          </p:cNvPr>
          <p:cNvSpPr>
            <a:spLocks noGrp="1"/>
          </p:cNvSpPr>
          <p:nvPr>
            <p:ph type="dt" sz="half" idx="10"/>
          </p:nvPr>
        </p:nvSpPr>
        <p:spPr/>
        <p:txBody>
          <a:bodyPr/>
          <a:lstStyle>
            <a:lvl1pPr>
              <a:defRPr/>
            </a:lvl1pPr>
          </a:lstStyle>
          <a:p>
            <a:pPr>
              <a:defRPr/>
            </a:pPr>
            <a:fld id="{578A0568-DEA2-4964-A036-DE4F0DBD1B3A}" type="datetimeFigureOut">
              <a:rPr lang="en-US"/>
              <a:pPr>
                <a:defRPr/>
              </a:pPr>
              <a:t>9/16/2020</a:t>
            </a:fld>
            <a:endParaRPr lang="en-US"/>
          </a:p>
        </p:txBody>
      </p:sp>
      <p:sp>
        <p:nvSpPr>
          <p:cNvPr id="5" name="Footer Placeholder 4">
            <a:extLst>
              <a:ext uri="{FF2B5EF4-FFF2-40B4-BE49-F238E27FC236}">
                <a16:creationId xmlns:a16="http://schemas.microsoft.com/office/drawing/2014/main" id="{A67FFEA7-580B-45B1-9BF1-966A396AB3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225138-B24D-48CA-9E51-D908356132EE}"/>
              </a:ext>
            </a:extLst>
          </p:cNvPr>
          <p:cNvSpPr>
            <a:spLocks noGrp="1"/>
          </p:cNvSpPr>
          <p:nvPr>
            <p:ph type="sldNum" sz="quarter" idx="12"/>
          </p:nvPr>
        </p:nvSpPr>
        <p:spPr/>
        <p:txBody>
          <a:bodyPr/>
          <a:lstStyle>
            <a:lvl1pPr>
              <a:defRPr/>
            </a:lvl1pPr>
          </a:lstStyle>
          <a:p>
            <a:pPr>
              <a:defRPr/>
            </a:pPr>
            <a:fld id="{AFBA5938-6F5B-43D8-953B-F614FBBE6793}" type="slidenum">
              <a:rPr lang="en-US"/>
              <a:pPr>
                <a:defRPr/>
              </a:pPr>
              <a:t>‹#›</a:t>
            </a:fld>
            <a:endParaRPr lang="en-US"/>
          </a:p>
        </p:txBody>
      </p:sp>
    </p:spTree>
    <p:extLst>
      <p:ext uri="{BB962C8B-B14F-4D97-AF65-F5344CB8AC3E}">
        <p14:creationId xmlns:p14="http://schemas.microsoft.com/office/powerpoint/2010/main" val="272900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A4F56-8615-4AFB-8FAD-CE3D920554C1}"/>
              </a:ext>
            </a:extLst>
          </p:cNvPr>
          <p:cNvSpPr/>
          <p:nvPr userDrawn="1"/>
        </p:nvSpPr>
        <p:spPr>
          <a:xfrm>
            <a:off x="-9525" y="0"/>
            <a:ext cx="9153525" cy="68675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357010" y="1560112"/>
            <a:ext cx="6858000" cy="2387600"/>
          </a:xfrm>
        </p:spPr>
        <p:txBody>
          <a:bodyPr anchor="b"/>
          <a:lstStyle>
            <a:lvl1pPr algn="l">
              <a:defRPr sz="6000" b="0">
                <a:solidFill>
                  <a:srgbClr val="203864"/>
                </a:solidFill>
                <a:latin typeface="+mn-lt"/>
              </a:defRPr>
            </a:lvl1pPr>
          </a:lstStyle>
          <a:p>
            <a:r>
              <a:rPr lang="en-US" dirty="0"/>
              <a:t>Click to edit Master title style</a:t>
            </a:r>
          </a:p>
        </p:txBody>
      </p:sp>
    </p:spTree>
    <p:extLst>
      <p:ext uri="{BB962C8B-B14F-4D97-AF65-F5344CB8AC3E}">
        <p14:creationId xmlns:p14="http://schemas.microsoft.com/office/powerpoint/2010/main" val="175410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7D5D61BD-018A-43C1-82C1-7181948C09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40750" y="6145213"/>
            <a:ext cx="436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DB0F887-98B8-4D64-91BA-87F24F67712D}"/>
              </a:ext>
            </a:extLst>
          </p:cNvPr>
          <p:cNvCxnSpPr/>
          <p:nvPr userDrawn="1"/>
        </p:nvCxnSpPr>
        <p:spPr>
          <a:xfrm flipH="1">
            <a:off x="171450" y="1003300"/>
            <a:ext cx="8705850"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pic>
        <p:nvPicPr>
          <p:cNvPr id="7" name="Picture 8">
            <a:extLst>
              <a:ext uri="{FF2B5EF4-FFF2-40B4-BE49-F238E27FC236}">
                <a16:creationId xmlns:a16="http://schemas.microsoft.com/office/drawing/2014/main" id="{0C187032-5E07-46C3-B4B2-752E50968E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5754" t="40280" b="11444"/>
          <a:stretch>
            <a:fillRect/>
          </a:stretch>
        </p:blipFill>
        <p:spPr bwMode="auto">
          <a:xfrm>
            <a:off x="234950" y="6592888"/>
            <a:ext cx="9334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solidFill>
                  <a:srgbClr val="203864"/>
                </a:solidFill>
                <a:latin typeface="+mj-lt"/>
              </a:defRPr>
            </a:lvl1pPr>
            <a:lvl2pPr>
              <a:defRPr>
                <a:solidFill>
                  <a:srgbClr val="203864"/>
                </a:solidFill>
                <a:latin typeface="+mj-lt"/>
              </a:defRPr>
            </a:lvl2pPr>
            <a:lvl3pPr>
              <a:defRPr>
                <a:solidFill>
                  <a:srgbClr val="203864"/>
                </a:solidFill>
                <a:latin typeface="+mj-lt"/>
              </a:defRPr>
            </a:lvl3pPr>
            <a:lvl4pPr>
              <a:defRPr>
                <a:solidFill>
                  <a:srgbClr val="203864"/>
                </a:solidFill>
                <a:latin typeface="+mj-lt"/>
              </a:defRPr>
            </a:lvl4pPr>
            <a:lvl5pPr>
              <a:defRPr>
                <a:solidFill>
                  <a:srgbClr val="203864"/>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p:cNvSpPr>
            <a:spLocks noGrp="1"/>
          </p:cNvSpPr>
          <p:nvPr>
            <p:ph type="title"/>
          </p:nvPr>
        </p:nvSpPr>
        <p:spPr>
          <a:xfrm>
            <a:off x="44991" y="200431"/>
            <a:ext cx="7886700" cy="791841"/>
          </a:xfrm>
        </p:spPr>
        <p:txBody>
          <a:bodyPr/>
          <a:lstStyle>
            <a:lvl1pPr>
              <a:defRPr b="0">
                <a:solidFill>
                  <a:srgbClr val="203864"/>
                </a:solidFill>
                <a:latin typeface="+mn-lt"/>
              </a:defRPr>
            </a:lvl1pPr>
          </a:lstStyle>
          <a:p>
            <a:r>
              <a:rPr lang="en-US"/>
              <a:t>Click to edit Master title style</a:t>
            </a:r>
          </a:p>
        </p:txBody>
      </p:sp>
      <p:sp>
        <p:nvSpPr>
          <p:cNvPr id="19" name="Text Placeholder 18"/>
          <p:cNvSpPr>
            <a:spLocks noGrp="1"/>
          </p:cNvSpPr>
          <p:nvPr>
            <p:ph type="body" sz="quarter" idx="11"/>
          </p:nvPr>
        </p:nvSpPr>
        <p:spPr>
          <a:xfrm>
            <a:off x="127000" y="1093789"/>
            <a:ext cx="7023100" cy="511276"/>
          </a:xfrm>
        </p:spPr>
        <p:txBody>
          <a:bodyPr/>
          <a:lstStyle>
            <a:lvl1pPr marL="0" indent="0">
              <a:buNone/>
              <a:defRPr>
                <a:solidFill>
                  <a:srgbClr val="203864"/>
                </a:solidFill>
                <a:latin typeface="+mj-lt"/>
              </a:defRPr>
            </a:lvl1pPr>
          </a:lstStyle>
          <a:p>
            <a:pPr lvl="0"/>
            <a:r>
              <a:rPr lang="en-US"/>
              <a:t>Edit Master text styles</a:t>
            </a:r>
          </a:p>
        </p:txBody>
      </p:sp>
    </p:spTree>
    <p:extLst>
      <p:ext uri="{BB962C8B-B14F-4D97-AF65-F5344CB8AC3E}">
        <p14:creationId xmlns:p14="http://schemas.microsoft.com/office/powerpoint/2010/main" val="384502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0126FAC2-8876-442F-B5F5-5677276061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0" y="5137150"/>
            <a:ext cx="11811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solidFill>
                  <a:srgbClr val="203864"/>
                </a:solidFill>
                <a:latin typeface="+mj-lt"/>
              </a:defRPr>
            </a:lvl1pPr>
            <a:lvl2pPr>
              <a:defRPr>
                <a:solidFill>
                  <a:srgbClr val="203864"/>
                </a:solidFill>
                <a:latin typeface="+mj-lt"/>
              </a:defRPr>
            </a:lvl2pPr>
            <a:lvl3pPr>
              <a:defRPr>
                <a:solidFill>
                  <a:srgbClr val="203864"/>
                </a:solidFill>
                <a:latin typeface="+mj-lt"/>
              </a:defRPr>
            </a:lvl3pPr>
            <a:lvl4pPr>
              <a:defRPr>
                <a:solidFill>
                  <a:srgbClr val="203864"/>
                </a:solidFill>
                <a:latin typeface="+mj-lt"/>
              </a:defRPr>
            </a:lvl4pPr>
            <a:lvl5pPr>
              <a:defRPr>
                <a:solidFill>
                  <a:srgbClr val="203864"/>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p:cNvSpPr>
            <a:spLocks noGrp="1"/>
          </p:cNvSpPr>
          <p:nvPr>
            <p:ph type="title"/>
          </p:nvPr>
        </p:nvSpPr>
        <p:spPr>
          <a:xfrm>
            <a:off x="44991" y="390194"/>
            <a:ext cx="7886700" cy="437921"/>
          </a:xfrm>
        </p:spPr>
        <p:txBody>
          <a:bodyPr/>
          <a:lstStyle>
            <a:lvl1pPr>
              <a:defRPr>
                <a:solidFill>
                  <a:srgbClr val="203864"/>
                </a:solidFill>
                <a:latin typeface="+mj-lt"/>
              </a:defRPr>
            </a:lvl1pPr>
          </a:lstStyle>
          <a:p>
            <a:r>
              <a:rPr lang="en-US"/>
              <a:t>Click to edit Master title style</a:t>
            </a:r>
          </a:p>
        </p:txBody>
      </p:sp>
      <p:sp>
        <p:nvSpPr>
          <p:cNvPr id="19" name="Text Placeholder 18"/>
          <p:cNvSpPr>
            <a:spLocks noGrp="1"/>
          </p:cNvSpPr>
          <p:nvPr>
            <p:ph type="body" sz="quarter" idx="11"/>
          </p:nvPr>
        </p:nvSpPr>
        <p:spPr>
          <a:xfrm>
            <a:off x="78360" y="1003136"/>
            <a:ext cx="7023100" cy="511276"/>
          </a:xfrm>
        </p:spPr>
        <p:txBody>
          <a:bodyPr>
            <a:normAutofit/>
          </a:bodyPr>
          <a:lstStyle>
            <a:lvl1pPr marL="0" indent="0">
              <a:buNone/>
              <a:defRPr sz="2400">
                <a:solidFill>
                  <a:srgbClr val="203864"/>
                </a:solidFill>
                <a:latin typeface="+mj-lt"/>
              </a:defRPr>
            </a:lvl1pPr>
          </a:lstStyle>
          <a:p>
            <a:pPr lvl="0"/>
            <a:r>
              <a:rPr lang="en-US"/>
              <a:t>Edit Master text styles</a:t>
            </a:r>
          </a:p>
        </p:txBody>
      </p:sp>
      <p:cxnSp>
        <p:nvCxnSpPr>
          <p:cNvPr id="6" name="Straight Connector 5">
            <a:extLst>
              <a:ext uri="{FF2B5EF4-FFF2-40B4-BE49-F238E27FC236}">
                <a16:creationId xmlns:a16="http://schemas.microsoft.com/office/drawing/2014/main" id="{FC43C478-35AA-4026-8A44-23A2A56E773A}"/>
              </a:ext>
            </a:extLst>
          </p:cNvPr>
          <p:cNvCxnSpPr/>
          <p:nvPr userDrawn="1"/>
        </p:nvCxnSpPr>
        <p:spPr>
          <a:xfrm flipH="1">
            <a:off x="171450" y="1003300"/>
            <a:ext cx="8705850"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29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D7D3AC94-5D3E-4B5B-82DC-35E54BDBEF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249238"/>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3587177"/>
            <a:ext cx="7886700" cy="2852737"/>
          </a:xfrm>
        </p:spPr>
        <p:txBody>
          <a:bodyPr anchor="b"/>
          <a:lstStyle>
            <a:lvl1pPr>
              <a:defRPr sz="600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20114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262471-CA37-42D6-AFB3-46DE56B0B96C}"/>
              </a:ext>
            </a:extLst>
          </p:cNvPr>
          <p:cNvSpPr/>
          <p:nvPr userDrawn="1"/>
        </p:nvSpPr>
        <p:spPr>
          <a:xfrm>
            <a:off x="-9525" y="0"/>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1E921FA3-8C17-4A02-A601-964F0442B91C}"/>
              </a:ext>
            </a:extLst>
          </p:cNvPr>
          <p:cNvSpPr/>
          <p:nvPr userDrawn="1"/>
        </p:nvSpPr>
        <p:spPr>
          <a:xfrm>
            <a:off x="0" y="-9525"/>
            <a:ext cx="9153525" cy="6867525"/>
          </a:xfrm>
          <a:prstGeom prst="rect">
            <a:avLst/>
          </a:prstGeom>
          <a:gradFill>
            <a:gsLst>
              <a:gs pos="0">
                <a:srgbClr val="203864">
                  <a:lumMod val="88000"/>
                  <a:lumOff val="12000"/>
                </a:srgbClr>
              </a:gs>
              <a:gs pos="50000">
                <a:srgbClr val="203864"/>
              </a:gs>
              <a:gs pos="100000">
                <a:srgbClr val="203864">
                  <a:lumMod val="79000"/>
                  <a:lumOff val="21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Shape 3">
            <a:extLst>
              <a:ext uri="{FF2B5EF4-FFF2-40B4-BE49-F238E27FC236}">
                <a16:creationId xmlns:a16="http://schemas.microsoft.com/office/drawing/2014/main" id="{2C07B460-1715-4695-9B32-8A601B32F151}"/>
              </a:ext>
            </a:extLst>
          </p:cNvPr>
          <p:cNvSpPr/>
          <p:nvPr userDrawn="1"/>
        </p:nvSpPr>
        <p:spPr>
          <a:xfrm>
            <a:off x="0" y="-9525"/>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Subtitle 2">
            <a:extLst>
              <a:ext uri="{FF2B5EF4-FFF2-40B4-BE49-F238E27FC236}">
                <a16:creationId xmlns:a16="http://schemas.microsoft.com/office/drawing/2014/main" id="{D9C19020-2B1C-49FD-8C4A-35E1D570DCD1}"/>
              </a:ext>
            </a:extLst>
          </p:cNvPr>
          <p:cNvSpPr txBox="1">
            <a:spLocks/>
          </p:cNvSpPr>
          <p:nvPr userDrawn="1"/>
        </p:nvSpPr>
        <p:spPr bwMode="auto">
          <a:xfrm>
            <a:off x="2162175" y="5186363"/>
            <a:ext cx="5057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00000"/>
              </a:lnSpc>
              <a:spcBef>
                <a:spcPct val="0"/>
              </a:spcBef>
              <a:buFont typeface="Arial" panose="020B0604020202020204" pitchFamily="34" charset="0"/>
              <a:buNone/>
              <a:defRPr/>
            </a:pPr>
            <a:r>
              <a:rPr lang="en-US" altLang="en-US">
                <a:solidFill>
                  <a:schemeClr val="bg1"/>
                </a:solidFill>
                <a:latin typeface="+mj-lt"/>
              </a:rPr>
              <a:t>Proven Services.</a:t>
            </a:r>
          </a:p>
          <a:p>
            <a:pPr algn="ctr" defTabSz="914400" eaLnBrk="1" hangingPunct="1">
              <a:lnSpc>
                <a:spcPct val="100000"/>
              </a:lnSpc>
              <a:spcBef>
                <a:spcPct val="0"/>
              </a:spcBef>
              <a:buFont typeface="Arial" panose="020B0604020202020204" pitchFamily="34" charset="0"/>
              <a:buNone/>
              <a:defRPr/>
            </a:pPr>
            <a:r>
              <a:rPr lang="en-US" altLang="en-US">
                <a:solidFill>
                  <a:schemeClr val="bg1"/>
                </a:solidFill>
                <a:latin typeface="+mj-lt"/>
              </a:rPr>
              <a:t>Extraordinary Support.</a:t>
            </a:r>
          </a:p>
        </p:txBody>
      </p:sp>
      <p:pic>
        <p:nvPicPr>
          <p:cNvPr id="6" name="Picture 10">
            <a:extLst>
              <a:ext uri="{FF2B5EF4-FFF2-40B4-BE49-F238E27FC236}">
                <a16:creationId xmlns:a16="http://schemas.microsoft.com/office/drawing/2014/main" id="{9FE2C07B-82C8-47FD-B550-392470CF6F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1825" y="1781175"/>
            <a:ext cx="29559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10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9DABE5F-5C5E-4C97-93F1-5DDA26D98F37}"/>
              </a:ext>
            </a:extLst>
          </p:cNvPr>
          <p:cNvSpPr>
            <a:spLocks noGrp="1"/>
          </p:cNvSpPr>
          <p:nvPr>
            <p:ph type="dt" sz="half" idx="10"/>
          </p:nvPr>
        </p:nvSpPr>
        <p:spPr/>
        <p:txBody>
          <a:bodyPr/>
          <a:lstStyle>
            <a:lvl1pPr>
              <a:defRPr/>
            </a:lvl1pPr>
          </a:lstStyle>
          <a:p>
            <a:pPr>
              <a:defRPr/>
            </a:pPr>
            <a:fld id="{E2261341-0123-4E0C-AABB-A15F9553DD62}" type="datetimeFigureOut">
              <a:rPr lang="en-US"/>
              <a:pPr>
                <a:defRPr/>
              </a:pPr>
              <a:t>9/16/2020</a:t>
            </a:fld>
            <a:endParaRPr lang="en-US"/>
          </a:p>
        </p:txBody>
      </p:sp>
      <p:sp>
        <p:nvSpPr>
          <p:cNvPr id="6" name="Footer Placeholder 4">
            <a:extLst>
              <a:ext uri="{FF2B5EF4-FFF2-40B4-BE49-F238E27FC236}">
                <a16:creationId xmlns:a16="http://schemas.microsoft.com/office/drawing/2014/main" id="{2CD41F1B-486D-4038-AE55-E6CD8FAF31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13F874-9E4D-4840-8AD7-174314BB220A}"/>
              </a:ext>
            </a:extLst>
          </p:cNvPr>
          <p:cNvSpPr>
            <a:spLocks noGrp="1"/>
          </p:cNvSpPr>
          <p:nvPr>
            <p:ph type="sldNum" sz="quarter" idx="12"/>
          </p:nvPr>
        </p:nvSpPr>
        <p:spPr/>
        <p:txBody>
          <a:bodyPr/>
          <a:lstStyle>
            <a:lvl1pPr>
              <a:defRPr/>
            </a:lvl1pPr>
          </a:lstStyle>
          <a:p>
            <a:pPr>
              <a:defRPr/>
            </a:pPr>
            <a:fld id="{A91E9AFC-5AED-4EF1-B526-9F0243974D31}" type="slidenum">
              <a:rPr lang="en-US"/>
              <a:pPr>
                <a:defRPr/>
              </a:pPr>
              <a:t>‹#›</a:t>
            </a:fld>
            <a:endParaRPr lang="en-US"/>
          </a:p>
        </p:txBody>
      </p:sp>
    </p:spTree>
    <p:extLst>
      <p:ext uri="{BB962C8B-B14F-4D97-AF65-F5344CB8AC3E}">
        <p14:creationId xmlns:p14="http://schemas.microsoft.com/office/powerpoint/2010/main" val="338769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D7F3162-CA71-4C3F-A25C-AFC91D8D7C72}"/>
              </a:ext>
            </a:extLst>
          </p:cNvPr>
          <p:cNvSpPr>
            <a:spLocks noGrp="1"/>
          </p:cNvSpPr>
          <p:nvPr>
            <p:ph type="dt" sz="half" idx="10"/>
          </p:nvPr>
        </p:nvSpPr>
        <p:spPr/>
        <p:txBody>
          <a:bodyPr/>
          <a:lstStyle>
            <a:lvl1pPr>
              <a:defRPr/>
            </a:lvl1pPr>
          </a:lstStyle>
          <a:p>
            <a:pPr>
              <a:defRPr/>
            </a:pPr>
            <a:fld id="{416B705F-B666-4578-B09B-35F6FA881CDD}" type="datetimeFigureOut">
              <a:rPr lang="en-US"/>
              <a:pPr>
                <a:defRPr/>
              </a:pPr>
              <a:t>9/16/2020</a:t>
            </a:fld>
            <a:endParaRPr lang="en-US"/>
          </a:p>
        </p:txBody>
      </p:sp>
      <p:sp>
        <p:nvSpPr>
          <p:cNvPr id="8" name="Footer Placeholder 4">
            <a:extLst>
              <a:ext uri="{FF2B5EF4-FFF2-40B4-BE49-F238E27FC236}">
                <a16:creationId xmlns:a16="http://schemas.microsoft.com/office/drawing/2014/main" id="{2929D2FE-9BD8-40C3-9715-64F6B4DEE9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AE8541C-53A5-4DCC-967C-F0FC0262045A}"/>
              </a:ext>
            </a:extLst>
          </p:cNvPr>
          <p:cNvSpPr>
            <a:spLocks noGrp="1"/>
          </p:cNvSpPr>
          <p:nvPr>
            <p:ph type="sldNum" sz="quarter" idx="12"/>
          </p:nvPr>
        </p:nvSpPr>
        <p:spPr/>
        <p:txBody>
          <a:bodyPr/>
          <a:lstStyle>
            <a:lvl1pPr>
              <a:defRPr/>
            </a:lvl1pPr>
          </a:lstStyle>
          <a:p>
            <a:pPr>
              <a:defRPr/>
            </a:pPr>
            <a:fld id="{0E5F8AD3-A3CB-492D-A14F-4F1FC0616A7F}" type="slidenum">
              <a:rPr lang="en-US"/>
              <a:pPr>
                <a:defRPr/>
              </a:pPr>
              <a:t>‹#›</a:t>
            </a:fld>
            <a:endParaRPr lang="en-US"/>
          </a:p>
        </p:txBody>
      </p:sp>
    </p:spTree>
    <p:extLst>
      <p:ext uri="{BB962C8B-B14F-4D97-AF65-F5344CB8AC3E}">
        <p14:creationId xmlns:p14="http://schemas.microsoft.com/office/powerpoint/2010/main" val="350293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EE69B5-E6AA-4FA8-A2BF-C251CAEFBDE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E22EEF1-E8E8-4253-91B3-E4F1B90ADFA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402F874-BC3C-440E-BE45-685493FE42D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1F668B9-331A-42D4-91DF-24669FCF5472}" type="datetimeFigureOut">
              <a:rPr lang="en-US"/>
              <a:pPr>
                <a:defRPr/>
              </a:pPr>
              <a:t>9/16/2020</a:t>
            </a:fld>
            <a:endParaRPr lang="en-US"/>
          </a:p>
        </p:txBody>
      </p:sp>
      <p:sp>
        <p:nvSpPr>
          <p:cNvPr id="5" name="Footer Placeholder 4">
            <a:extLst>
              <a:ext uri="{FF2B5EF4-FFF2-40B4-BE49-F238E27FC236}">
                <a16:creationId xmlns:a16="http://schemas.microsoft.com/office/drawing/2014/main" id="{D0354F6A-C54A-4C24-9E08-FDB705E487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D063C33-FE3F-4AB3-BF68-1F359112A1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98CE73B-9BAC-4D83-8209-2019A3606C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42" r:id="rId2"/>
    <p:sldLayoutId id="2147483843" r:id="rId3"/>
    <p:sldLayoutId id="2147483822" r:id="rId4"/>
    <p:sldLayoutId id="2147483823" r:id="rId5"/>
    <p:sldLayoutId id="2147483824" r:id="rId6"/>
    <p:sldLayoutId id="2147483825" r:id="rId7"/>
    <p:sldLayoutId id="2147483805" r:id="rId8"/>
    <p:sldLayoutId id="2147483806" r:id="rId9"/>
    <p:sldLayoutId id="2147483807" r:id="rId10"/>
    <p:sldLayoutId id="2147483808" r:id="rId11"/>
    <p:sldLayoutId id="2147483809" r:id="rId12"/>
    <p:sldLayoutId id="2147483810" r:id="rId13"/>
    <p:sldLayoutId id="2147483811" r:id="rId14"/>
    <p:sldLayoutId id="2147483841"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7FA1A2A-F612-490B-83E0-D3633AAE63F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8E1860A-81CF-452A-BE32-463E8F9EB39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CCCDB4-8340-49D7-8327-8B8882AF1AC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7D3B09C-98AC-4116-97C7-547B10583053}" type="datetimeFigureOut">
              <a:rPr lang="en-US"/>
              <a:pPr>
                <a:defRPr/>
              </a:pPr>
              <a:t>9/16/2020</a:t>
            </a:fld>
            <a:endParaRPr lang="en-US"/>
          </a:p>
        </p:txBody>
      </p:sp>
      <p:sp>
        <p:nvSpPr>
          <p:cNvPr id="5" name="Footer Placeholder 4">
            <a:extLst>
              <a:ext uri="{FF2B5EF4-FFF2-40B4-BE49-F238E27FC236}">
                <a16:creationId xmlns:a16="http://schemas.microsoft.com/office/drawing/2014/main" id="{DFF81CD7-E8B0-49BA-BE1B-77C1FDE965B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3D81FB0-E4CD-4678-A8C8-EAA8799BDAF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979CAD-DB63-4D03-9F1C-95235BAB30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hyperlink" Target="mailto:jhoward8@uoregon.edu"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hyperlink" Target="mailto:ritu@uoregon.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107D8F62-AA96-491F-8886-B8FE2B311651}"/>
              </a:ext>
            </a:extLst>
          </p:cNvPr>
          <p:cNvSpPr>
            <a:spLocks noGrp="1"/>
          </p:cNvSpPr>
          <p:nvPr>
            <p:ph type="ctrTitle"/>
          </p:nvPr>
        </p:nvSpPr>
        <p:spPr>
          <a:xfrm>
            <a:off x="1357313" y="1560513"/>
            <a:ext cx="6858000" cy="2387600"/>
          </a:xfrm>
        </p:spPr>
        <p:txBody>
          <a:bodyPr/>
          <a:lstStyle/>
          <a:p>
            <a:pPr eaLnBrk="1" hangingPunct="1">
              <a:defRPr/>
            </a:pPr>
            <a:r>
              <a:rPr lang="en-US" altLang="en-US" dirty="0">
                <a:cs typeface="Calibri"/>
              </a:rPr>
              <a:t>Creating a Campus Culture of Care</a:t>
            </a:r>
          </a:p>
        </p:txBody>
      </p:sp>
      <p:sp>
        <p:nvSpPr>
          <p:cNvPr id="11267" name="Subtitle 5">
            <a:extLst>
              <a:ext uri="{FF2B5EF4-FFF2-40B4-BE49-F238E27FC236}">
                <a16:creationId xmlns:a16="http://schemas.microsoft.com/office/drawing/2014/main" id="{36EC9ADB-E18C-48D2-B32D-F81FF58FCF7F}"/>
              </a:ext>
            </a:extLst>
          </p:cNvPr>
          <p:cNvSpPr>
            <a:spLocks noGrp="1"/>
          </p:cNvSpPr>
          <p:nvPr>
            <p:ph type="subTitle" idx="1"/>
          </p:nvPr>
        </p:nvSpPr>
        <p:spPr>
          <a:xfrm>
            <a:off x="1357313" y="4176713"/>
            <a:ext cx="6858000" cy="446087"/>
          </a:xfrm>
        </p:spPr>
        <p:txBody>
          <a:bodyPr/>
          <a:lstStyle/>
          <a:p>
            <a:pPr eaLnBrk="1" hangingPunct="1">
              <a:defRPr/>
            </a:pPr>
            <a:r>
              <a:rPr lang="en-US" altLang="en-US" sz="3600"/>
              <a:t>University of Oregon</a:t>
            </a:r>
            <a:endParaRPr lang="en-US" altLang="en-US" sz="3600">
              <a:cs typeface="Calibri Light"/>
            </a:endParaRPr>
          </a:p>
        </p:txBody>
      </p:sp>
      <p:sp>
        <p:nvSpPr>
          <p:cNvPr id="11268" name="Text Placeholder 6">
            <a:extLst>
              <a:ext uri="{FF2B5EF4-FFF2-40B4-BE49-F238E27FC236}">
                <a16:creationId xmlns:a16="http://schemas.microsoft.com/office/drawing/2014/main" id="{0586AA3C-3506-4763-A023-CBC62BC581E8}"/>
              </a:ext>
            </a:extLst>
          </p:cNvPr>
          <p:cNvSpPr>
            <a:spLocks noGrp="1"/>
          </p:cNvSpPr>
          <p:nvPr>
            <p:ph type="body" sz="quarter" idx="10"/>
          </p:nvPr>
        </p:nvSpPr>
        <p:spPr>
          <a:xfrm>
            <a:off x="1357313" y="4845050"/>
            <a:ext cx="7789694" cy="1597791"/>
          </a:xfrm>
        </p:spPr>
        <p:txBody>
          <a:bodyPr vert="horz" wrap="square" lIns="91440" tIns="45720" rIns="91440" bIns="45720" numCol="1" anchor="t" anchorCtr="0" compatLnSpc="1">
            <a:prstTxWarp prst="textNoShape">
              <a:avLst/>
            </a:prstTxWarp>
            <a:noAutofit/>
          </a:bodyPr>
          <a:lstStyle/>
          <a:p>
            <a:pPr eaLnBrk="1" hangingPunct="1">
              <a:defRPr/>
            </a:pPr>
            <a:r>
              <a:rPr lang="en-US" altLang="en-US" sz="2200" b="1" dirty="0">
                <a:cs typeface="Calibri Light"/>
              </a:rPr>
              <a:t>Jimmy Howard, PhD (he/his)</a:t>
            </a:r>
            <a:br>
              <a:rPr lang="en-US" altLang="en-US" sz="2200" b="1" dirty="0">
                <a:cs typeface="Calibri Light"/>
              </a:rPr>
            </a:br>
            <a:r>
              <a:rPr lang="en-US" altLang="en-US" sz="2200" dirty="0">
                <a:cs typeface="Calibri Light"/>
              </a:rPr>
              <a:t>Assistant Dean of Students</a:t>
            </a:r>
          </a:p>
          <a:p>
            <a:pPr eaLnBrk="1" hangingPunct="1">
              <a:defRPr/>
            </a:pPr>
            <a:r>
              <a:rPr lang="en-US" altLang="en-US" sz="2200" b="1" dirty="0" err="1">
                <a:cs typeface="Calibri Light"/>
              </a:rPr>
              <a:t>Rituparna</a:t>
            </a:r>
            <a:r>
              <a:rPr lang="en-US" altLang="en-US" sz="2200" b="1" dirty="0">
                <a:cs typeface="Calibri Light"/>
              </a:rPr>
              <a:t> Roy, LMSW (she/hers)</a:t>
            </a:r>
            <a:br>
              <a:rPr lang="en-US" altLang="en-US" sz="2200" b="1" dirty="0">
                <a:cs typeface="Calibri Light"/>
              </a:rPr>
            </a:br>
            <a:r>
              <a:rPr lang="en-US" altLang="en-US" sz="2200" dirty="0">
                <a:cs typeface="Calibri Light"/>
              </a:rPr>
              <a:t>Assistant Director of Sexual Violence Prevention </a:t>
            </a:r>
            <a:br>
              <a:rPr lang="en-US" altLang="en-US" sz="2200" dirty="0">
                <a:cs typeface="Calibri Light"/>
              </a:rPr>
            </a:br>
            <a:r>
              <a:rPr lang="en-US" altLang="en-US" sz="2200" dirty="0">
                <a:cs typeface="Calibri Light"/>
              </a:rPr>
              <a:t>and Education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FE7DF8-2123-437E-9637-CD502C0DD70C}"/>
              </a:ext>
            </a:extLst>
          </p:cNvPr>
          <p:cNvSpPr>
            <a:spLocks noGrp="1"/>
          </p:cNvSpPr>
          <p:nvPr>
            <p:ph type="title"/>
          </p:nvPr>
        </p:nvSpPr>
        <p:spPr>
          <a:xfrm>
            <a:off x="814719" y="365125"/>
            <a:ext cx="7700631" cy="549275"/>
          </a:xfrm>
        </p:spPr>
        <p:txBody>
          <a:bodyPr/>
          <a:lstStyle/>
          <a:p>
            <a:r>
              <a:rPr lang="en-US" sz="4800" b="0" dirty="0">
                <a:latin typeface="Calibri"/>
                <a:ea typeface="+mj-lt"/>
                <a:cs typeface="+mj-lt"/>
              </a:rPr>
              <a:t>Healing Centered Approach</a:t>
            </a:r>
            <a:endParaRPr lang="en-US" sz="4800" b="0" dirty="0">
              <a:latin typeface="Calibri"/>
              <a:cs typeface="Calibri Light"/>
            </a:endParaRPr>
          </a:p>
        </p:txBody>
      </p:sp>
      <p:sp>
        <p:nvSpPr>
          <p:cNvPr id="4" name="Content Placeholder 3">
            <a:extLst>
              <a:ext uri="{FF2B5EF4-FFF2-40B4-BE49-F238E27FC236}">
                <a16:creationId xmlns:a16="http://schemas.microsoft.com/office/drawing/2014/main" id="{12220189-D41F-48BF-9773-3BB3EC21C968}"/>
              </a:ext>
            </a:extLst>
          </p:cNvPr>
          <p:cNvSpPr>
            <a:spLocks noGrp="1"/>
          </p:cNvSpPr>
          <p:nvPr>
            <p:ph idx="1"/>
          </p:nvPr>
        </p:nvSpPr>
        <p:spPr>
          <a:xfrm>
            <a:off x="814719" y="1825625"/>
            <a:ext cx="8028468" cy="4351338"/>
          </a:xfrm>
        </p:spPr>
        <p:txBody>
          <a:bodyPr/>
          <a:lstStyle/>
          <a:p>
            <a:pPr marL="0" indent="0" algn="just">
              <a:buNone/>
            </a:pPr>
            <a:endParaRPr lang="en-US" dirty="0">
              <a:latin typeface="Calibri"/>
              <a:ea typeface="+mn-lt"/>
              <a:cs typeface="+mn-lt"/>
            </a:endParaRPr>
          </a:p>
          <a:p>
            <a:pPr marL="0" indent="0" algn="just">
              <a:buNone/>
            </a:pPr>
            <a:r>
              <a:rPr lang="en-US" dirty="0">
                <a:latin typeface="Calibri"/>
                <a:ea typeface="+mn-lt"/>
                <a:cs typeface="+mn-lt"/>
              </a:rPr>
              <a:t>"holistically involves culture, spirituality, civic action and collective healing. A healing centered approach views trauma not simply as an individual isolated experience, but rather highlights the ways in which trauma and healing are experienced collectively." </a:t>
            </a:r>
            <a:br>
              <a:rPr lang="en-US" dirty="0">
                <a:latin typeface="Calibri"/>
                <a:ea typeface="+mn-lt"/>
                <a:cs typeface="+mn-lt"/>
              </a:rPr>
            </a:br>
            <a:endParaRPr lang="en-US" dirty="0">
              <a:latin typeface="Calibri"/>
              <a:cs typeface="Calibri Light" panose="020F0302020204030204"/>
            </a:endParaRPr>
          </a:p>
          <a:p>
            <a:pPr marL="0" indent="0" algn="r">
              <a:buNone/>
            </a:pPr>
            <a:r>
              <a:rPr lang="en-US" sz="2000" dirty="0">
                <a:solidFill>
                  <a:srgbClr val="818FBD"/>
                </a:solidFill>
                <a:latin typeface="Calibri"/>
                <a:ea typeface="+mn-lt"/>
                <a:cs typeface="+mn-lt"/>
              </a:rPr>
              <a:t>(Shawn </a:t>
            </a:r>
            <a:r>
              <a:rPr lang="en-US" sz="2000" dirty="0" err="1">
                <a:solidFill>
                  <a:srgbClr val="818FBD"/>
                </a:solidFill>
                <a:latin typeface="Calibri"/>
                <a:ea typeface="+mn-lt"/>
                <a:cs typeface="+mn-lt"/>
              </a:rPr>
              <a:t>Ginwright</a:t>
            </a:r>
            <a:r>
              <a:rPr lang="en-US" sz="2000" dirty="0">
                <a:solidFill>
                  <a:srgbClr val="818FBD"/>
                </a:solidFill>
                <a:latin typeface="Calibri"/>
                <a:ea typeface="+mn-lt"/>
                <a:cs typeface="+mn-lt"/>
              </a:rPr>
              <a:t>, 2018)</a:t>
            </a:r>
          </a:p>
        </p:txBody>
      </p:sp>
    </p:spTree>
    <p:extLst>
      <p:ext uri="{BB962C8B-B14F-4D97-AF65-F5344CB8AC3E}">
        <p14:creationId xmlns:p14="http://schemas.microsoft.com/office/powerpoint/2010/main" val="163191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107D8F62-AA96-491F-8886-B8FE2B311651}"/>
              </a:ext>
            </a:extLst>
          </p:cNvPr>
          <p:cNvSpPr>
            <a:spLocks noGrp="1"/>
          </p:cNvSpPr>
          <p:nvPr>
            <p:ph type="ctrTitle"/>
          </p:nvPr>
        </p:nvSpPr>
        <p:spPr>
          <a:xfrm>
            <a:off x="0" y="1560112"/>
            <a:ext cx="9143999" cy="2387600"/>
          </a:xfrm>
        </p:spPr>
        <p:txBody>
          <a:bodyPr/>
          <a:lstStyle/>
          <a:p>
            <a:pPr algn="ctr">
              <a:defRPr/>
            </a:pPr>
            <a:r>
              <a:rPr lang="en-US" dirty="0">
                <a:ea typeface="+mn-lt"/>
                <a:cs typeface="+mn-lt"/>
              </a:rPr>
              <a:t>The Impact of COVID-19</a:t>
            </a:r>
            <a:br>
              <a:rPr lang="en-US" dirty="0">
                <a:ea typeface="+mn-lt"/>
                <a:cs typeface="+mn-lt"/>
              </a:rPr>
            </a:br>
            <a:r>
              <a:rPr lang="en-US" dirty="0">
                <a:ea typeface="+mn-lt"/>
                <a:cs typeface="+mn-lt"/>
              </a:rPr>
              <a:t>on Marginalized Students</a:t>
            </a:r>
            <a:endParaRPr lang="en-US" dirty="0">
              <a:cs typeface="Calibri"/>
            </a:endParaRPr>
          </a:p>
        </p:txBody>
      </p:sp>
      <p:sp>
        <p:nvSpPr>
          <p:cNvPr id="3" name="Rectangle 2">
            <a:extLst>
              <a:ext uri="{FF2B5EF4-FFF2-40B4-BE49-F238E27FC236}">
                <a16:creationId xmlns:a16="http://schemas.microsoft.com/office/drawing/2014/main" id="{8544B342-2ED8-4B01-822B-ACBC1F20D847}"/>
              </a:ext>
              <a:ext uri="{C183D7F6-B498-43B3-948B-1728B52AA6E4}">
                <adec:decorative xmlns:adec="http://schemas.microsoft.com/office/drawing/2017/decorative" val="1"/>
              </a:ext>
            </a:extLst>
          </p:cNvPr>
          <p:cNvSpPr/>
          <p:nvPr/>
        </p:nvSpPr>
        <p:spPr>
          <a:xfrm>
            <a:off x="924130" y="3992563"/>
            <a:ext cx="7315200" cy="73152"/>
          </a:xfrm>
          <a:prstGeom prst="rect">
            <a:avLst/>
          </a:prstGeom>
          <a:solidFill>
            <a:srgbClr val="818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022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24B8E-E48B-4370-B470-F2025F0EC122}"/>
              </a:ext>
            </a:extLst>
          </p:cNvPr>
          <p:cNvSpPr>
            <a:spLocks noGrp="1"/>
          </p:cNvSpPr>
          <p:nvPr>
            <p:ph type="title"/>
          </p:nvPr>
        </p:nvSpPr>
        <p:spPr>
          <a:xfrm>
            <a:off x="44450" y="390525"/>
            <a:ext cx="7886700" cy="438150"/>
          </a:xfrm>
        </p:spPr>
        <p:txBody>
          <a:bodyPr rtlCol="0">
            <a:noAutofit/>
          </a:bodyPr>
          <a:lstStyle/>
          <a:p>
            <a:pPr>
              <a:spcAft>
                <a:spcPts val="0"/>
              </a:spcAft>
              <a:defRPr/>
            </a:pPr>
            <a:r>
              <a:rPr lang="en-US" sz="4800" dirty="0">
                <a:latin typeface="Calibri"/>
                <a:ea typeface="+mj-lt"/>
                <a:cs typeface="+mj-lt"/>
              </a:rPr>
              <a:t>Healthy Minds Network</a:t>
            </a:r>
            <a:endParaRPr lang="en-US" sz="4800" dirty="0">
              <a:latin typeface="Calibri"/>
              <a:cs typeface="Calibri Light"/>
            </a:endParaRPr>
          </a:p>
        </p:txBody>
      </p:sp>
      <p:sp>
        <p:nvSpPr>
          <p:cNvPr id="13316" name="Text Placeholder 3">
            <a:extLst>
              <a:ext uri="{FF2B5EF4-FFF2-40B4-BE49-F238E27FC236}">
                <a16:creationId xmlns:a16="http://schemas.microsoft.com/office/drawing/2014/main" id="{01D8623F-7C48-468A-939A-14B830DFD65C}"/>
              </a:ext>
            </a:extLst>
          </p:cNvPr>
          <p:cNvSpPr>
            <a:spLocks noGrp="1"/>
          </p:cNvSpPr>
          <p:nvPr>
            <p:ph type="body" sz="quarter" idx="11"/>
          </p:nvPr>
        </p:nvSpPr>
        <p:spPr>
          <a:xfrm>
            <a:off x="46758" y="1032796"/>
            <a:ext cx="9094803" cy="558684"/>
          </a:xfrm>
        </p:spPr>
        <p:txBody>
          <a:bodyPr vert="horz" wrap="square" lIns="91440" tIns="45720" rIns="91440" bIns="45720" numCol="1" anchor="t" anchorCtr="0" compatLnSpc="1">
            <a:prstTxWarp prst="textNoShape">
              <a:avLst/>
            </a:prstTxWarp>
            <a:noAutofit/>
          </a:bodyPr>
          <a:lstStyle/>
          <a:p>
            <a:pPr>
              <a:defRPr/>
            </a:pPr>
            <a:r>
              <a:rPr lang="en-US" sz="3000" b="1" dirty="0">
                <a:solidFill>
                  <a:srgbClr val="818FBD"/>
                </a:solidFill>
                <a:latin typeface="Calibri"/>
                <a:ea typeface="+mj-lt"/>
                <a:cs typeface="+mj-lt"/>
              </a:rPr>
              <a:t>The Impact of COVID-19 on College Student Wellbeing </a:t>
            </a:r>
          </a:p>
          <a:p>
            <a:pPr>
              <a:defRPr/>
            </a:pPr>
            <a:endParaRPr lang="en-US" sz="3000" dirty="0">
              <a:solidFill>
                <a:schemeClr val="accent6">
                  <a:lumMod val="50000"/>
                </a:schemeClr>
              </a:solidFill>
              <a:latin typeface="Calibri"/>
              <a:cs typeface="Calibri Light"/>
            </a:endParaRPr>
          </a:p>
          <a:p>
            <a:pPr>
              <a:defRPr/>
            </a:pPr>
            <a:endParaRPr lang="en-US" altLang="en-US" sz="3000" dirty="0">
              <a:solidFill>
                <a:schemeClr val="accent6">
                  <a:lumMod val="50000"/>
                </a:schemeClr>
              </a:solidFill>
              <a:latin typeface="Calibri"/>
              <a:ea typeface="+mj-lt"/>
              <a:cs typeface="+mj-lt"/>
            </a:endParaRPr>
          </a:p>
        </p:txBody>
      </p:sp>
      <p:sp>
        <p:nvSpPr>
          <p:cNvPr id="5" name="Content Placeholder 4">
            <a:extLst>
              <a:ext uri="{FF2B5EF4-FFF2-40B4-BE49-F238E27FC236}">
                <a16:creationId xmlns:a16="http://schemas.microsoft.com/office/drawing/2014/main" id="{52FD80B5-2D74-4497-9189-594D4FB03B60}"/>
              </a:ext>
            </a:extLst>
          </p:cNvPr>
          <p:cNvSpPr>
            <a:spLocks noGrp="1"/>
          </p:cNvSpPr>
          <p:nvPr>
            <p:ph idx="1"/>
          </p:nvPr>
        </p:nvSpPr>
        <p:spPr>
          <a:xfrm>
            <a:off x="48070" y="1670707"/>
            <a:ext cx="9095130" cy="4020334"/>
          </a:xfrm>
        </p:spPr>
        <p:txBody>
          <a:bodyPr/>
          <a:lstStyle/>
          <a:p>
            <a:pPr marL="457200" indent="-457200">
              <a:buFont typeface="Wingdings" panose="020B0604020202020204" pitchFamily="34" charset="0"/>
              <a:buChar char="v"/>
            </a:pPr>
            <a:r>
              <a:rPr lang="en-US" dirty="0">
                <a:latin typeface="+mn-lt"/>
                <a:ea typeface="+mj-lt"/>
                <a:cs typeface="+mj-lt"/>
              </a:rPr>
              <a:t>Two-thirds report their financial situation has </a:t>
            </a:r>
            <a:br>
              <a:rPr lang="en-US" dirty="0">
                <a:latin typeface="+mn-lt"/>
                <a:ea typeface="+mj-lt"/>
                <a:cs typeface="+mj-lt"/>
              </a:rPr>
            </a:br>
            <a:r>
              <a:rPr lang="en-US" dirty="0">
                <a:latin typeface="+mn-lt"/>
                <a:ea typeface="+mj-lt"/>
                <a:cs typeface="+mj-lt"/>
              </a:rPr>
              <a:t>become more stressful. </a:t>
            </a:r>
            <a:endParaRPr lang="en-US" dirty="0">
              <a:latin typeface="+mn-lt"/>
              <a:cs typeface="Calibri Light" panose="020F0302020204030204"/>
            </a:endParaRPr>
          </a:p>
          <a:p>
            <a:pPr marL="457200" indent="-457200">
              <a:buFont typeface="Wingdings" panose="020B0604020202020204" pitchFamily="34" charset="0"/>
              <a:buChar char="v"/>
            </a:pPr>
            <a:r>
              <a:rPr lang="en-US" dirty="0">
                <a:latin typeface="+mn-lt"/>
                <a:ea typeface="+mj-lt"/>
                <a:cs typeface="+mj-lt"/>
              </a:rPr>
              <a:t>Roughly one-third report that their living situation </a:t>
            </a:r>
            <a:br>
              <a:rPr lang="en-US" dirty="0">
                <a:latin typeface="+mn-lt"/>
                <a:ea typeface="+mj-lt"/>
                <a:cs typeface="+mj-lt"/>
              </a:rPr>
            </a:br>
            <a:r>
              <a:rPr lang="en-US" dirty="0">
                <a:latin typeface="+mn-lt"/>
                <a:ea typeface="+mj-lt"/>
                <a:cs typeface="+mj-lt"/>
              </a:rPr>
              <a:t>changed as a result of the pandemic.</a:t>
            </a:r>
            <a:endParaRPr lang="en-US" dirty="0">
              <a:latin typeface="+mn-lt"/>
              <a:cs typeface="Calibri Light" panose="020F0302020204030204"/>
            </a:endParaRPr>
          </a:p>
          <a:p>
            <a:pPr marL="457200" indent="-457200">
              <a:buFont typeface="Wingdings" panose="020B0604020202020204" pitchFamily="34" charset="0"/>
              <a:buChar char="v"/>
            </a:pPr>
            <a:r>
              <a:rPr lang="en-US" dirty="0">
                <a:latin typeface="+mn-lt"/>
                <a:ea typeface="+mj-lt"/>
                <a:cs typeface="+mj-lt"/>
              </a:rPr>
              <a:t>40% report witnessing race-based discrimination </a:t>
            </a:r>
            <a:br>
              <a:rPr lang="en-US" dirty="0">
                <a:latin typeface="+mn-lt"/>
                <a:ea typeface="+mj-lt"/>
                <a:cs typeface="+mj-lt"/>
              </a:rPr>
            </a:br>
            <a:r>
              <a:rPr lang="en-US" dirty="0">
                <a:latin typeface="+mn-lt"/>
                <a:ea typeface="+mj-lt"/>
                <a:cs typeface="+mj-lt"/>
              </a:rPr>
              <a:t>either in person or online.</a:t>
            </a:r>
            <a:endParaRPr lang="en-US" dirty="0">
              <a:latin typeface="+mn-lt"/>
              <a:cs typeface="Calibri Light" panose="020F0302020204030204"/>
            </a:endParaRPr>
          </a:p>
          <a:p>
            <a:pPr marL="457200" indent="-457200">
              <a:buFont typeface="Wingdings" panose="020B0604020202020204" pitchFamily="34" charset="0"/>
              <a:buChar char="v"/>
            </a:pPr>
            <a:r>
              <a:rPr lang="en-US" dirty="0">
                <a:latin typeface="+mn-lt"/>
                <a:ea typeface="+mj-lt"/>
                <a:cs typeface="+mj-lt"/>
              </a:rPr>
              <a:t>60% indicate that the pandemic has made it more </a:t>
            </a:r>
            <a:br>
              <a:rPr lang="en-US" dirty="0">
                <a:latin typeface="+mn-lt"/>
                <a:ea typeface="+mj-lt"/>
                <a:cs typeface="+mj-lt"/>
              </a:rPr>
            </a:br>
            <a:r>
              <a:rPr lang="en-US" dirty="0">
                <a:latin typeface="+mn-lt"/>
                <a:ea typeface="+mj-lt"/>
                <a:cs typeface="+mj-lt"/>
              </a:rPr>
              <a:t>difficult to access mental health care.</a:t>
            </a:r>
            <a:endParaRPr lang="en-US" dirty="0">
              <a:latin typeface="+mn-lt"/>
              <a:cs typeface="Calibri Light" panose="020F0302020204030204"/>
            </a:endParaRPr>
          </a:p>
        </p:txBody>
      </p:sp>
      <p:sp>
        <p:nvSpPr>
          <p:cNvPr id="2" name="TextBox 1">
            <a:extLst>
              <a:ext uri="{FF2B5EF4-FFF2-40B4-BE49-F238E27FC236}">
                <a16:creationId xmlns:a16="http://schemas.microsoft.com/office/drawing/2014/main" id="{01F486B1-0263-4DDF-89DC-EAAE0F2A4C24}"/>
              </a:ext>
            </a:extLst>
          </p:cNvPr>
          <p:cNvSpPr txBox="1"/>
          <p:nvPr/>
        </p:nvSpPr>
        <p:spPr>
          <a:xfrm>
            <a:off x="3909238" y="5681331"/>
            <a:ext cx="50469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18FBD"/>
                </a:solidFill>
                <a:latin typeface="Calibri"/>
                <a:cs typeface="Calibri Light"/>
              </a:rPr>
              <a:t>(American College Health Association, 2020)</a:t>
            </a:r>
            <a:endParaRPr lang="en-US" sz="2000" dirty="0">
              <a:solidFill>
                <a:srgbClr val="818FBD"/>
              </a:solidFill>
              <a:latin typeface="Calibri"/>
              <a:cs typeface="Calibri"/>
            </a:endParaRPr>
          </a:p>
        </p:txBody>
      </p:sp>
    </p:spTree>
    <p:extLst>
      <p:ext uri="{BB962C8B-B14F-4D97-AF65-F5344CB8AC3E}">
        <p14:creationId xmlns:p14="http://schemas.microsoft.com/office/powerpoint/2010/main" val="55684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24B8E-E48B-4370-B470-F2025F0EC122}"/>
              </a:ext>
            </a:extLst>
          </p:cNvPr>
          <p:cNvSpPr>
            <a:spLocks noGrp="1"/>
          </p:cNvSpPr>
          <p:nvPr>
            <p:ph type="title"/>
          </p:nvPr>
        </p:nvSpPr>
        <p:spPr>
          <a:xfrm>
            <a:off x="44450" y="390525"/>
            <a:ext cx="8498072" cy="579917"/>
          </a:xfrm>
        </p:spPr>
        <p:txBody>
          <a:bodyPr rtlCol="0">
            <a:noAutofit/>
          </a:bodyPr>
          <a:lstStyle/>
          <a:p>
            <a:pPr>
              <a:spcAft>
                <a:spcPts val="0"/>
              </a:spcAft>
              <a:defRPr/>
            </a:pPr>
            <a:r>
              <a:rPr lang="en-US" dirty="0">
                <a:latin typeface="Calibri"/>
                <a:cs typeface="Calibri Light"/>
              </a:rPr>
              <a:t>Black, Indigenous, Students of Color </a:t>
            </a:r>
          </a:p>
        </p:txBody>
      </p:sp>
      <p:sp>
        <p:nvSpPr>
          <p:cNvPr id="13316" name="Text Placeholder 3">
            <a:extLst>
              <a:ext uri="{FF2B5EF4-FFF2-40B4-BE49-F238E27FC236}">
                <a16:creationId xmlns:a16="http://schemas.microsoft.com/office/drawing/2014/main" id="{01D8623F-7C48-468A-939A-14B830DFD65C}"/>
              </a:ext>
            </a:extLst>
          </p:cNvPr>
          <p:cNvSpPr>
            <a:spLocks noGrp="1"/>
          </p:cNvSpPr>
          <p:nvPr>
            <p:ph type="body" sz="quarter" idx="11"/>
          </p:nvPr>
        </p:nvSpPr>
        <p:spPr>
          <a:xfrm>
            <a:off x="-2206" y="1020904"/>
            <a:ext cx="9041787" cy="504519"/>
          </a:xfrm>
        </p:spPr>
        <p:txBody>
          <a:bodyPr vert="horz" wrap="square" lIns="91440" tIns="45720" rIns="91440" bIns="45720" numCol="1" anchor="t" anchorCtr="0" compatLnSpc="1">
            <a:prstTxWarp prst="textNoShape">
              <a:avLst/>
            </a:prstTxWarp>
            <a:noAutofit/>
          </a:bodyPr>
          <a:lstStyle/>
          <a:p>
            <a:pPr>
              <a:defRPr/>
            </a:pPr>
            <a:r>
              <a:rPr lang="en-US" sz="3000" b="1" dirty="0">
                <a:solidFill>
                  <a:srgbClr val="818FBD"/>
                </a:solidFill>
                <a:latin typeface="Calibri"/>
                <a:ea typeface="+mj-lt"/>
                <a:cs typeface="+mj-lt"/>
              </a:rPr>
              <a:t> Undergraduate Wellbeing During a Pandemic</a:t>
            </a:r>
            <a:endParaRPr lang="en-US" sz="3200" dirty="0">
              <a:solidFill>
                <a:schemeClr val="accent6">
                  <a:lumMod val="50000"/>
                </a:schemeClr>
              </a:solidFill>
              <a:latin typeface="Calibri"/>
              <a:ea typeface="+mj-lt"/>
              <a:cs typeface="+mj-lt"/>
            </a:endParaRPr>
          </a:p>
        </p:txBody>
      </p:sp>
      <p:sp>
        <p:nvSpPr>
          <p:cNvPr id="5" name="Content Placeholder 4">
            <a:extLst>
              <a:ext uri="{FF2B5EF4-FFF2-40B4-BE49-F238E27FC236}">
                <a16:creationId xmlns:a16="http://schemas.microsoft.com/office/drawing/2014/main" id="{52FD80B5-2D74-4497-9189-594D4FB03B60}"/>
              </a:ext>
            </a:extLst>
          </p:cNvPr>
          <p:cNvSpPr>
            <a:spLocks noGrp="1"/>
          </p:cNvSpPr>
          <p:nvPr>
            <p:ph idx="1"/>
          </p:nvPr>
        </p:nvSpPr>
        <p:spPr>
          <a:xfrm>
            <a:off x="51116" y="1559610"/>
            <a:ext cx="8988465" cy="4351338"/>
          </a:xfrm>
        </p:spPr>
        <p:txBody>
          <a:bodyPr/>
          <a:lstStyle/>
          <a:p>
            <a:pPr marL="457200" indent="-457200">
              <a:buFont typeface="Wingdings" panose="020B0604020202020204" pitchFamily="34" charset="0"/>
              <a:buChar char="v"/>
            </a:pPr>
            <a:r>
              <a:rPr lang="en-US" dirty="0">
                <a:latin typeface="Calibri"/>
                <a:ea typeface="+mj-lt"/>
                <a:cs typeface="+mj-lt"/>
              </a:rPr>
              <a:t>Asian students felt a little less certain about their intellectual and social fit at the university, more anxious about confirming negative stereotypes about their identity group(s), and less satisfied with life during the pandemic than they felt a year prior. </a:t>
            </a:r>
          </a:p>
          <a:p>
            <a:pPr marL="457200" indent="-457200">
              <a:buFont typeface="Wingdings" panose="020B0604020202020204" pitchFamily="34" charset="0"/>
              <a:buChar char="v"/>
            </a:pPr>
            <a:r>
              <a:rPr lang="en-US" dirty="0">
                <a:latin typeface="Calibri"/>
                <a:ea typeface="+mj-lt"/>
                <a:cs typeface="+mj-lt"/>
              </a:rPr>
              <a:t>Black students felt more self-assured.*</a:t>
            </a:r>
          </a:p>
          <a:p>
            <a:pPr marL="457200" indent="-457200">
              <a:buFont typeface="Wingdings" panose="020B0604020202020204" pitchFamily="34" charset="0"/>
              <a:buChar char="v"/>
            </a:pPr>
            <a:r>
              <a:rPr lang="en-US" dirty="0">
                <a:latin typeface="Calibri"/>
                <a:ea typeface="+mj-lt"/>
                <a:cs typeface="+mj-lt"/>
              </a:rPr>
              <a:t>Multiracial/Multiethnic students felt a little less healthy and more anxious about confirming negative stereotypes about their identity group(s). </a:t>
            </a:r>
          </a:p>
          <a:p>
            <a:pPr marL="457200" indent="-457200">
              <a:buFont typeface="Wingdings" panose="020B0604020202020204" pitchFamily="34" charset="0"/>
              <a:buChar char="v"/>
            </a:pPr>
            <a:r>
              <a:rPr lang="en-US" dirty="0">
                <a:latin typeface="Calibri"/>
                <a:ea typeface="+mj-lt"/>
                <a:cs typeface="+mj-lt"/>
              </a:rPr>
              <a:t>No notable differences between pandemic and normal circumstances among Latinx (or White) students.</a:t>
            </a:r>
          </a:p>
        </p:txBody>
      </p:sp>
      <p:sp>
        <p:nvSpPr>
          <p:cNvPr id="2" name="TextBox 1">
            <a:extLst>
              <a:ext uri="{FF2B5EF4-FFF2-40B4-BE49-F238E27FC236}">
                <a16:creationId xmlns:a16="http://schemas.microsoft.com/office/drawing/2014/main" id="{2946631B-0E9E-4B7E-809A-6EF24CA88A74}"/>
              </a:ext>
            </a:extLst>
          </p:cNvPr>
          <p:cNvSpPr txBox="1"/>
          <p:nvPr/>
        </p:nvSpPr>
        <p:spPr>
          <a:xfrm>
            <a:off x="4919477" y="6267420"/>
            <a:ext cx="33811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18FBD"/>
                </a:solidFill>
                <a:latin typeface="Calibri"/>
                <a:cs typeface="Calibri Light"/>
              </a:rPr>
              <a:t>(University of Oregon, 2020)</a:t>
            </a:r>
            <a:endParaRPr lang="en-US" sz="2000" dirty="0">
              <a:solidFill>
                <a:srgbClr val="818FBD"/>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24B8E-E48B-4370-B470-F2025F0EC122}"/>
              </a:ext>
            </a:extLst>
          </p:cNvPr>
          <p:cNvSpPr>
            <a:spLocks noGrp="1"/>
          </p:cNvSpPr>
          <p:nvPr>
            <p:ph type="title"/>
          </p:nvPr>
        </p:nvSpPr>
        <p:spPr>
          <a:xfrm>
            <a:off x="65137" y="151467"/>
            <a:ext cx="9076248" cy="779498"/>
          </a:xfrm>
        </p:spPr>
        <p:txBody>
          <a:bodyPr vert="horz" wrap="square" lIns="91440" tIns="45720" rIns="91440" bIns="45720" numCol="1" rtlCol="0" anchor="ctr" anchorCtr="0" compatLnSpc="1">
            <a:prstTxWarp prst="textNoShape">
              <a:avLst/>
            </a:prstTxWarp>
            <a:noAutofit/>
          </a:bodyPr>
          <a:lstStyle/>
          <a:p>
            <a:pPr>
              <a:spcAft>
                <a:spcPts val="0"/>
              </a:spcAft>
              <a:defRPr/>
            </a:pPr>
            <a:r>
              <a:rPr lang="en-US" sz="3200" dirty="0">
                <a:latin typeface="Calibri"/>
                <a:cs typeface="Calibri"/>
              </a:rPr>
              <a:t>Lesbian, Gay, Bisexual, Trans, Queer, Questioning, Intersex, Asexual/</a:t>
            </a:r>
            <a:r>
              <a:rPr lang="en-US" sz="3200" dirty="0" err="1">
                <a:latin typeface="Calibri"/>
                <a:cs typeface="Calibri"/>
              </a:rPr>
              <a:t>Aromantic</a:t>
            </a:r>
            <a:r>
              <a:rPr lang="en-US" sz="3200" dirty="0">
                <a:latin typeface="Calibri"/>
                <a:cs typeface="Calibri"/>
              </a:rPr>
              <a:t>+ Students</a:t>
            </a:r>
          </a:p>
        </p:txBody>
      </p:sp>
      <p:sp>
        <p:nvSpPr>
          <p:cNvPr id="13316" name="Text Placeholder 3">
            <a:extLst>
              <a:ext uri="{FF2B5EF4-FFF2-40B4-BE49-F238E27FC236}">
                <a16:creationId xmlns:a16="http://schemas.microsoft.com/office/drawing/2014/main" id="{01D8623F-7C48-468A-939A-14B830DFD65C}"/>
              </a:ext>
            </a:extLst>
          </p:cNvPr>
          <p:cNvSpPr>
            <a:spLocks noGrp="1"/>
          </p:cNvSpPr>
          <p:nvPr>
            <p:ph type="body" sz="quarter" idx="11"/>
          </p:nvPr>
        </p:nvSpPr>
        <p:spPr>
          <a:xfrm>
            <a:off x="67444" y="1213103"/>
            <a:ext cx="9072433" cy="509932"/>
          </a:xfrm>
        </p:spPr>
        <p:txBody>
          <a:bodyPr>
            <a:noAutofit/>
          </a:bodyPr>
          <a:lstStyle/>
          <a:p>
            <a:pPr>
              <a:defRPr/>
            </a:pPr>
            <a:r>
              <a:rPr lang="en-US" sz="3000" b="1" dirty="0">
                <a:solidFill>
                  <a:srgbClr val="818FBD"/>
                </a:solidFill>
                <a:latin typeface="Calibri"/>
                <a:cs typeface="Calibri Light"/>
              </a:rPr>
              <a:t>COVID-19 Related Stress Among LGBTQIA+ </a:t>
            </a:r>
            <a:br>
              <a:rPr lang="en-US" sz="3000" b="1" dirty="0">
                <a:solidFill>
                  <a:srgbClr val="818FBD"/>
                </a:solidFill>
                <a:latin typeface="Calibri"/>
                <a:cs typeface="Calibri Light"/>
              </a:rPr>
            </a:br>
            <a:r>
              <a:rPr lang="en-US" sz="3000" b="1" dirty="0">
                <a:solidFill>
                  <a:srgbClr val="818FBD"/>
                </a:solidFill>
                <a:latin typeface="Calibri"/>
                <a:cs typeface="Calibri Light"/>
              </a:rPr>
              <a:t>University Students</a:t>
            </a:r>
          </a:p>
        </p:txBody>
      </p:sp>
      <p:sp>
        <p:nvSpPr>
          <p:cNvPr id="5" name="Content Placeholder 4">
            <a:extLst>
              <a:ext uri="{FF2B5EF4-FFF2-40B4-BE49-F238E27FC236}">
                <a16:creationId xmlns:a16="http://schemas.microsoft.com/office/drawing/2014/main" id="{52FD80B5-2D74-4497-9189-594D4FB03B60}"/>
              </a:ext>
            </a:extLst>
          </p:cNvPr>
          <p:cNvSpPr>
            <a:spLocks noGrp="1"/>
          </p:cNvSpPr>
          <p:nvPr>
            <p:ph idx="1"/>
          </p:nvPr>
        </p:nvSpPr>
        <p:spPr>
          <a:xfrm>
            <a:off x="65830" y="2117732"/>
            <a:ext cx="8553738" cy="4261250"/>
          </a:xfrm>
        </p:spPr>
        <p:txBody>
          <a:bodyPr/>
          <a:lstStyle/>
          <a:p>
            <a:pPr marL="457200" indent="-457200">
              <a:buFont typeface="Wingdings" panose="020B0604020202020204" pitchFamily="34" charset="0"/>
              <a:buChar char="v"/>
            </a:pPr>
            <a:r>
              <a:rPr lang="en-US" sz="2400" dirty="0">
                <a:latin typeface="Calibri"/>
                <a:ea typeface="+mj-lt"/>
                <a:cs typeface="+mj-lt"/>
              </a:rPr>
              <a:t>44% hid their LGBTQ+ identity more often. </a:t>
            </a:r>
            <a:endParaRPr lang="en-US" sz="2400" dirty="0">
              <a:latin typeface="Calibri"/>
              <a:cs typeface="Calibri"/>
            </a:endParaRPr>
          </a:p>
          <a:p>
            <a:pPr marL="457200" indent="-457200">
              <a:buFont typeface="Wingdings" panose="020B0604020202020204" pitchFamily="34" charset="0"/>
              <a:buChar char="v"/>
            </a:pPr>
            <a:r>
              <a:rPr lang="en-US" sz="2400" dirty="0">
                <a:latin typeface="Calibri"/>
                <a:ea typeface="+mj-lt"/>
                <a:cs typeface="+mj-lt"/>
              </a:rPr>
              <a:t>30% heard family make negative comments </a:t>
            </a:r>
            <a:br>
              <a:rPr lang="en-US" sz="2400" dirty="0">
                <a:latin typeface="Calibri"/>
                <a:ea typeface="+mj-lt"/>
                <a:cs typeface="+mj-lt"/>
              </a:rPr>
            </a:br>
            <a:r>
              <a:rPr lang="en-US" sz="2400" dirty="0">
                <a:latin typeface="Calibri"/>
                <a:ea typeface="+mj-lt"/>
                <a:cs typeface="+mj-lt"/>
              </a:rPr>
              <a:t>about LGBTQ+ people more often. </a:t>
            </a:r>
            <a:endParaRPr lang="en-US" sz="2400" dirty="0">
              <a:latin typeface="Calibri"/>
              <a:cs typeface="Calibri Light" panose="020F0302020204030204"/>
            </a:endParaRPr>
          </a:p>
          <a:p>
            <a:pPr marL="457200" indent="-457200">
              <a:buFont typeface="Wingdings" panose="020B0604020202020204" pitchFamily="34" charset="0"/>
              <a:buChar char="v"/>
            </a:pPr>
            <a:r>
              <a:rPr lang="en-US" sz="2400" dirty="0">
                <a:latin typeface="Calibri"/>
                <a:ea typeface="+mj-lt"/>
                <a:cs typeface="+mj-lt"/>
              </a:rPr>
              <a:t>36% were cautious about their actions around heterosexual/straight people more often. </a:t>
            </a:r>
            <a:endParaRPr lang="en-US" sz="2400" dirty="0">
              <a:latin typeface="Calibri"/>
              <a:cs typeface="Calibri Light"/>
            </a:endParaRPr>
          </a:p>
          <a:p>
            <a:pPr marL="457200" indent="-457200">
              <a:buFont typeface="Wingdings" panose="020B0604020202020204" pitchFamily="34" charset="0"/>
              <a:buChar char="v"/>
            </a:pPr>
            <a:r>
              <a:rPr lang="en-US" sz="2400" dirty="0">
                <a:latin typeface="Calibri"/>
                <a:ea typeface="+mj-lt"/>
                <a:cs typeface="+mj-lt"/>
              </a:rPr>
              <a:t>32% of transgender/nonbinary students reported disrespect of their gender identities more often. </a:t>
            </a:r>
          </a:p>
          <a:p>
            <a:pPr marL="457200" indent="-457200">
              <a:buFont typeface="Wingdings" panose="020B0604020202020204" pitchFamily="34" charset="0"/>
              <a:buChar char="v"/>
            </a:pPr>
            <a:r>
              <a:rPr lang="en-US" sz="2400" dirty="0">
                <a:latin typeface="Calibri"/>
                <a:ea typeface="+mj-lt"/>
                <a:cs typeface="+mj-lt"/>
              </a:rPr>
              <a:t>37% experienced an increase in white LGBTQ+ people saying things that were racist. </a:t>
            </a:r>
            <a:endParaRPr lang="en-US" sz="2400" dirty="0">
              <a:latin typeface="Calibri"/>
              <a:cs typeface="Calibri Light"/>
            </a:endParaRPr>
          </a:p>
          <a:p>
            <a:pPr marL="457200" indent="-457200">
              <a:buFont typeface="Wingdings" panose="020B0604020202020204" pitchFamily="34" charset="0"/>
              <a:buChar char="v"/>
            </a:pPr>
            <a:r>
              <a:rPr lang="en-US" sz="2400" dirty="0">
                <a:latin typeface="Calibri"/>
                <a:ea typeface="+mj-lt"/>
                <a:cs typeface="+mj-lt"/>
              </a:rPr>
              <a:t>43% were spending more time educating </a:t>
            </a:r>
            <a:br>
              <a:rPr lang="en-US" sz="2400" dirty="0">
                <a:latin typeface="Calibri"/>
                <a:ea typeface="+mj-lt"/>
                <a:cs typeface="+mj-lt"/>
              </a:rPr>
            </a:br>
            <a:r>
              <a:rPr lang="en-US" sz="2400" dirty="0">
                <a:latin typeface="Calibri"/>
                <a:ea typeface="+mj-lt"/>
                <a:cs typeface="+mj-lt"/>
              </a:rPr>
              <a:t>white LGBTQ+ people about race. </a:t>
            </a:r>
            <a:endParaRPr lang="en-US" sz="2400" dirty="0">
              <a:latin typeface="Calibri"/>
              <a:cs typeface="Calibri Light"/>
            </a:endParaRPr>
          </a:p>
          <a:p>
            <a:pPr marL="457200" indent="-457200">
              <a:buFont typeface="Wingdings" panose="020B0604020202020204" pitchFamily="34" charset="0"/>
              <a:buChar char="v"/>
            </a:pPr>
            <a:endParaRPr lang="en-US" sz="2400" dirty="0">
              <a:latin typeface="Calibri"/>
              <a:cs typeface="Calibri Light"/>
            </a:endParaRPr>
          </a:p>
        </p:txBody>
      </p:sp>
      <p:sp>
        <p:nvSpPr>
          <p:cNvPr id="2" name="TextBox 1">
            <a:extLst>
              <a:ext uri="{FF2B5EF4-FFF2-40B4-BE49-F238E27FC236}">
                <a16:creationId xmlns:a16="http://schemas.microsoft.com/office/drawing/2014/main" id="{E0FF1AFD-9E96-41B2-8468-C4E48B03B04E}"/>
              </a:ext>
            </a:extLst>
          </p:cNvPr>
          <p:cNvSpPr txBox="1"/>
          <p:nvPr/>
        </p:nvSpPr>
        <p:spPr>
          <a:xfrm>
            <a:off x="5103358" y="6168697"/>
            <a:ext cx="35288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18FBD"/>
                </a:solidFill>
                <a:latin typeface="Calibri"/>
                <a:cs typeface="Calibri Light"/>
              </a:rPr>
              <a:t>(University of Maryland, 2020)</a:t>
            </a:r>
            <a:endParaRPr lang="en-US" sz="2000" dirty="0">
              <a:solidFill>
                <a:srgbClr val="818FBD"/>
              </a:solidFill>
              <a:latin typeface="Calibri"/>
              <a:cs typeface="Calibri"/>
            </a:endParaRPr>
          </a:p>
        </p:txBody>
      </p:sp>
    </p:spTree>
    <p:extLst>
      <p:ext uri="{BB962C8B-B14F-4D97-AF65-F5344CB8AC3E}">
        <p14:creationId xmlns:p14="http://schemas.microsoft.com/office/powerpoint/2010/main" val="401231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24B8E-E48B-4370-B470-F2025F0EC122}"/>
              </a:ext>
            </a:extLst>
          </p:cNvPr>
          <p:cNvSpPr>
            <a:spLocks noGrp="1"/>
          </p:cNvSpPr>
          <p:nvPr>
            <p:ph type="title"/>
          </p:nvPr>
        </p:nvSpPr>
        <p:spPr>
          <a:xfrm>
            <a:off x="44450" y="390525"/>
            <a:ext cx="7886700" cy="438150"/>
          </a:xfrm>
        </p:spPr>
        <p:txBody>
          <a:bodyPr rtlCol="0">
            <a:noAutofit/>
          </a:bodyPr>
          <a:lstStyle/>
          <a:p>
            <a:pPr>
              <a:spcBef>
                <a:spcPts val="1000"/>
              </a:spcBef>
              <a:defRPr/>
            </a:pPr>
            <a:r>
              <a:rPr lang="en-US" sz="4800" dirty="0">
                <a:latin typeface="Calibri"/>
                <a:ea typeface="+mj-lt"/>
                <a:cs typeface="+mj-lt"/>
              </a:rPr>
              <a:t>Students with Disabilities</a:t>
            </a:r>
          </a:p>
        </p:txBody>
      </p:sp>
      <p:sp>
        <p:nvSpPr>
          <p:cNvPr id="13316" name="Text Placeholder 3">
            <a:extLst>
              <a:ext uri="{FF2B5EF4-FFF2-40B4-BE49-F238E27FC236}">
                <a16:creationId xmlns:a16="http://schemas.microsoft.com/office/drawing/2014/main" id="{01D8623F-7C48-468A-939A-14B830DFD65C}"/>
              </a:ext>
            </a:extLst>
          </p:cNvPr>
          <p:cNvSpPr>
            <a:spLocks noGrp="1"/>
          </p:cNvSpPr>
          <p:nvPr>
            <p:ph type="body" sz="quarter" idx="11"/>
          </p:nvPr>
        </p:nvSpPr>
        <p:spPr>
          <a:xfrm>
            <a:off x="82200" y="1035711"/>
            <a:ext cx="9050501" cy="520236"/>
          </a:xfrm>
        </p:spPr>
        <p:txBody>
          <a:bodyPr>
            <a:noAutofit/>
          </a:bodyPr>
          <a:lstStyle/>
          <a:p>
            <a:pPr>
              <a:defRPr/>
            </a:pPr>
            <a:r>
              <a:rPr lang="en-US" sz="3000" b="1" dirty="0">
                <a:solidFill>
                  <a:srgbClr val="818FBD"/>
                </a:solidFill>
                <a:latin typeface="Calibri"/>
                <a:cs typeface="Calibri Light"/>
              </a:rPr>
              <a:t>The COVID-19 Transitions Student Experiences</a:t>
            </a:r>
          </a:p>
        </p:txBody>
      </p:sp>
      <p:sp>
        <p:nvSpPr>
          <p:cNvPr id="5" name="Content Placeholder 4">
            <a:extLst>
              <a:ext uri="{FF2B5EF4-FFF2-40B4-BE49-F238E27FC236}">
                <a16:creationId xmlns:a16="http://schemas.microsoft.com/office/drawing/2014/main" id="{52FD80B5-2D74-4497-9189-594D4FB03B60}"/>
              </a:ext>
            </a:extLst>
          </p:cNvPr>
          <p:cNvSpPr>
            <a:spLocks noGrp="1"/>
          </p:cNvSpPr>
          <p:nvPr>
            <p:ph idx="1"/>
          </p:nvPr>
        </p:nvSpPr>
        <p:spPr>
          <a:xfrm>
            <a:off x="45101" y="1639554"/>
            <a:ext cx="9102668" cy="4041022"/>
          </a:xfrm>
        </p:spPr>
        <p:txBody>
          <a:bodyPr/>
          <a:lstStyle/>
          <a:p>
            <a:pPr marL="457200" indent="-457200">
              <a:buFont typeface="Wingdings" panose="020B0604020202020204" pitchFamily="34" charset="0"/>
              <a:buChar char="v"/>
            </a:pPr>
            <a:r>
              <a:rPr lang="en-US" sz="2600" dirty="0">
                <a:latin typeface="Calibri"/>
                <a:ea typeface="+mj-lt"/>
                <a:cs typeface="+mj-lt"/>
              </a:rPr>
              <a:t>56% had difficulty receiving previously approved accommodations.</a:t>
            </a:r>
            <a:endParaRPr lang="en-US" sz="2600" dirty="0">
              <a:latin typeface="Calibri"/>
              <a:cs typeface="Calibri Light"/>
            </a:endParaRPr>
          </a:p>
          <a:p>
            <a:pPr marL="457200" indent="-457200">
              <a:buFont typeface="Wingdings" panose="020B0604020202020204" pitchFamily="34" charset="0"/>
              <a:buChar char="v"/>
            </a:pPr>
            <a:r>
              <a:rPr lang="en-US" sz="2600" dirty="0">
                <a:latin typeface="Calibri"/>
                <a:ea typeface="+mj-lt"/>
                <a:cs typeface="+mj-lt"/>
              </a:rPr>
              <a:t>79% had difficulty possessing needed equipment and devices.</a:t>
            </a:r>
          </a:p>
          <a:p>
            <a:pPr marL="457200" indent="-457200">
              <a:buFont typeface="Wingdings" panose="020B0604020202020204" pitchFamily="34" charset="0"/>
              <a:buChar char="v"/>
            </a:pPr>
            <a:r>
              <a:rPr lang="en-US" sz="2600" dirty="0">
                <a:latin typeface="Calibri"/>
                <a:ea typeface="+mj-lt"/>
                <a:cs typeface="+mj-lt"/>
              </a:rPr>
              <a:t>72% had difficulty accessing needed technology support and/or training.</a:t>
            </a:r>
          </a:p>
          <a:p>
            <a:pPr marL="457200" indent="-457200">
              <a:buFont typeface="Wingdings" panose="020B0604020202020204" pitchFamily="34" charset="0"/>
              <a:buChar char="v"/>
            </a:pPr>
            <a:r>
              <a:rPr lang="en-US" sz="2600" dirty="0">
                <a:latin typeface="Calibri"/>
                <a:ea typeface="+mj-lt"/>
                <a:cs typeface="+mj-lt"/>
              </a:rPr>
              <a:t>58% had difficulty accessing and receiving academic support and tutoring.</a:t>
            </a:r>
          </a:p>
          <a:p>
            <a:pPr marL="457200" indent="-457200">
              <a:buFont typeface="Wingdings" panose="020B0604020202020204" pitchFamily="34" charset="0"/>
              <a:buChar char="v"/>
            </a:pPr>
            <a:r>
              <a:rPr lang="en-US" sz="2600" dirty="0">
                <a:latin typeface="Calibri"/>
                <a:ea typeface="+mj-lt"/>
                <a:cs typeface="+mj-lt"/>
              </a:rPr>
              <a:t>61% had difficulty accessing counseling and mental health services.</a:t>
            </a:r>
            <a:endParaRPr lang="en-US" sz="2600" dirty="0">
              <a:latin typeface="Calibri"/>
              <a:cs typeface="Calibri Light"/>
            </a:endParaRPr>
          </a:p>
          <a:p>
            <a:pPr marL="457200" indent="-457200">
              <a:buFont typeface="Wingdings" panose="020B0604020202020204" pitchFamily="34" charset="0"/>
              <a:buChar char="v"/>
            </a:pPr>
            <a:r>
              <a:rPr lang="en-US" sz="2600" dirty="0">
                <a:latin typeface="Calibri"/>
                <a:ea typeface="+mj-lt"/>
                <a:cs typeface="+mj-lt"/>
              </a:rPr>
              <a:t>75% had difficulty communicating with their course instructors.</a:t>
            </a:r>
            <a:endParaRPr lang="en-US" sz="2600" dirty="0">
              <a:latin typeface="Calibri"/>
              <a:cs typeface="Calibri Light"/>
            </a:endParaRPr>
          </a:p>
          <a:p>
            <a:pPr lvl="1">
              <a:buFont typeface="Wingdings" panose="020B0604020202020204" pitchFamily="34" charset="0"/>
              <a:buChar char="v"/>
            </a:pPr>
            <a:endParaRPr lang="en-US" dirty="0">
              <a:latin typeface="Calibri"/>
              <a:cs typeface="Calibri Light"/>
            </a:endParaRPr>
          </a:p>
        </p:txBody>
      </p:sp>
      <p:sp>
        <p:nvSpPr>
          <p:cNvPr id="4" name="TextBox 3">
            <a:extLst>
              <a:ext uri="{FF2B5EF4-FFF2-40B4-BE49-F238E27FC236}">
                <a16:creationId xmlns:a16="http://schemas.microsoft.com/office/drawing/2014/main" id="{6D4B5EED-B773-44C7-909F-CA86AFC07543}"/>
              </a:ext>
            </a:extLst>
          </p:cNvPr>
          <p:cNvSpPr txBox="1"/>
          <p:nvPr/>
        </p:nvSpPr>
        <p:spPr>
          <a:xfrm>
            <a:off x="1807537" y="6291400"/>
            <a:ext cx="624308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818FBD"/>
                </a:solidFill>
                <a:latin typeface="Calibri"/>
                <a:cs typeface="Calibri"/>
              </a:rPr>
              <a:t>(</a:t>
            </a:r>
            <a:r>
              <a:rPr lang="en-US" sz="2000" dirty="0">
                <a:solidFill>
                  <a:srgbClr val="818FBD"/>
                </a:solidFill>
                <a:latin typeface="Calibri"/>
                <a:cs typeface="Calibri"/>
              </a:rPr>
              <a:t>Association</a:t>
            </a:r>
            <a:r>
              <a:rPr lang="en-US" dirty="0">
                <a:solidFill>
                  <a:srgbClr val="818FBD"/>
                </a:solidFill>
                <a:latin typeface="Calibri"/>
                <a:cs typeface="Calibri"/>
              </a:rPr>
              <a:t> on Higher Education and Disability (AHEAD), 2020)</a:t>
            </a:r>
            <a:endParaRPr lang="en-US" dirty="0">
              <a:solidFill>
                <a:srgbClr val="818FBD"/>
              </a:solidFill>
            </a:endParaRPr>
          </a:p>
        </p:txBody>
      </p:sp>
    </p:spTree>
    <p:extLst>
      <p:ext uri="{BB962C8B-B14F-4D97-AF65-F5344CB8AC3E}">
        <p14:creationId xmlns:p14="http://schemas.microsoft.com/office/powerpoint/2010/main" val="31198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24B8E-E48B-4370-B470-F2025F0EC122}"/>
              </a:ext>
            </a:extLst>
          </p:cNvPr>
          <p:cNvSpPr>
            <a:spLocks noGrp="1"/>
          </p:cNvSpPr>
          <p:nvPr>
            <p:ph type="title"/>
          </p:nvPr>
        </p:nvSpPr>
        <p:spPr>
          <a:xfrm>
            <a:off x="44450" y="390525"/>
            <a:ext cx="8838176" cy="435385"/>
          </a:xfrm>
        </p:spPr>
        <p:txBody>
          <a:bodyPr rtlCol="0">
            <a:noAutofit/>
          </a:bodyPr>
          <a:lstStyle/>
          <a:p>
            <a:pPr>
              <a:spcAft>
                <a:spcPts val="0"/>
              </a:spcAft>
              <a:defRPr/>
            </a:pPr>
            <a:r>
              <a:rPr lang="en-US" sz="4800" dirty="0">
                <a:latin typeface="Calibri"/>
                <a:ea typeface="+mj-lt"/>
                <a:cs typeface="+mj-lt"/>
              </a:rPr>
              <a:t>Impact of Socio-Economic Status</a:t>
            </a:r>
            <a:endParaRPr lang="en-US" sz="4800" dirty="0">
              <a:latin typeface="Calibri"/>
              <a:cs typeface="Calibri"/>
            </a:endParaRPr>
          </a:p>
        </p:txBody>
      </p:sp>
      <p:sp>
        <p:nvSpPr>
          <p:cNvPr id="13316" name="Text Placeholder 3">
            <a:extLst>
              <a:ext uri="{FF2B5EF4-FFF2-40B4-BE49-F238E27FC236}">
                <a16:creationId xmlns:a16="http://schemas.microsoft.com/office/drawing/2014/main" id="{01D8623F-7C48-468A-939A-14B830DFD65C}"/>
              </a:ext>
            </a:extLst>
          </p:cNvPr>
          <p:cNvSpPr>
            <a:spLocks noGrp="1"/>
          </p:cNvSpPr>
          <p:nvPr>
            <p:ph type="body" sz="quarter" idx="11"/>
          </p:nvPr>
        </p:nvSpPr>
        <p:spPr>
          <a:xfrm>
            <a:off x="57101" y="1003300"/>
            <a:ext cx="9040158" cy="718052"/>
          </a:xfrm>
        </p:spPr>
        <p:txBody>
          <a:bodyPr>
            <a:normAutofit/>
          </a:bodyPr>
          <a:lstStyle/>
          <a:p>
            <a:pPr>
              <a:defRPr/>
            </a:pPr>
            <a:r>
              <a:rPr lang="en-US" sz="3000" b="1" dirty="0">
                <a:solidFill>
                  <a:srgbClr val="818FBD"/>
                </a:solidFill>
                <a:latin typeface="Calibri"/>
                <a:cs typeface="Calibri Light"/>
              </a:rPr>
              <a:t>Undergraduate Wellbeing During a Pandemic</a:t>
            </a:r>
            <a:endParaRPr lang="en-US" sz="3000" b="1" dirty="0">
              <a:solidFill>
                <a:srgbClr val="818FBD"/>
              </a:solidFill>
              <a:latin typeface="Calibri"/>
              <a:ea typeface="+mj-lt"/>
              <a:cs typeface="+mj-lt"/>
            </a:endParaRPr>
          </a:p>
          <a:p>
            <a:pPr>
              <a:defRPr/>
            </a:pPr>
            <a:endParaRPr lang="en-US" sz="3000" dirty="0">
              <a:solidFill>
                <a:schemeClr val="accent6">
                  <a:lumMod val="50000"/>
                </a:schemeClr>
              </a:solidFill>
              <a:latin typeface="Calibri"/>
              <a:ea typeface="+mj-lt"/>
              <a:cs typeface="+mj-lt"/>
            </a:endParaRPr>
          </a:p>
          <a:p>
            <a:pPr>
              <a:defRPr/>
            </a:pPr>
            <a:endParaRPr lang="en-US" altLang="en-US" sz="3000" dirty="0">
              <a:solidFill>
                <a:schemeClr val="accent6">
                  <a:lumMod val="50000"/>
                </a:schemeClr>
              </a:solidFill>
              <a:latin typeface="Calibri"/>
              <a:cs typeface="Calibri Light"/>
            </a:endParaRPr>
          </a:p>
        </p:txBody>
      </p:sp>
      <p:sp>
        <p:nvSpPr>
          <p:cNvPr id="5" name="Content Placeholder 4">
            <a:extLst>
              <a:ext uri="{FF2B5EF4-FFF2-40B4-BE49-F238E27FC236}">
                <a16:creationId xmlns:a16="http://schemas.microsoft.com/office/drawing/2014/main" id="{52FD80B5-2D74-4497-9189-594D4FB03B60}"/>
              </a:ext>
            </a:extLst>
          </p:cNvPr>
          <p:cNvSpPr>
            <a:spLocks noGrp="1"/>
          </p:cNvSpPr>
          <p:nvPr>
            <p:ph idx="1"/>
          </p:nvPr>
        </p:nvSpPr>
        <p:spPr>
          <a:xfrm>
            <a:off x="56930" y="1652986"/>
            <a:ext cx="8838177" cy="4029194"/>
          </a:xfrm>
        </p:spPr>
        <p:txBody>
          <a:bodyPr/>
          <a:lstStyle/>
          <a:p>
            <a:pPr marL="457200" indent="-457200">
              <a:buFont typeface="Wingdings" panose="020B0604020202020204" pitchFamily="34" charset="0"/>
              <a:buChar char="v"/>
            </a:pPr>
            <a:r>
              <a:rPr lang="en-US" dirty="0">
                <a:latin typeface="+mn-lt"/>
                <a:ea typeface="+mj-lt"/>
                <a:cs typeface="+mj-lt"/>
              </a:rPr>
              <a:t>First-Generation undergraduates felt a little less satisfied with life during the pandemic than they felt a year prior.</a:t>
            </a:r>
            <a:endParaRPr lang="en-US" dirty="0">
              <a:latin typeface="+mn-lt"/>
            </a:endParaRPr>
          </a:p>
          <a:p>
            <a:pPr marL="457200" indent="-457200">
              <a:buFont typeface="Wingdings" panose="020B0604020202020204" pitchFamily="34" charset="0"/>
              <a:buChar char="v"/>
            </a:pPr>
            <a:r>
              <a:rPr lang="en-US" dirty="0">
                <a:latin typeface="+mn-lt"/>
                <a:ea typeface="+mj-lt"/>
                <a:cs typeface="+mj-lt"/>
              </a:rPr>
              <a:t>Undergraduates with lower socioeconomic backgrounds felt a little less satisfied with life. </a:t>
            </a:r>
          </a:p>
          <a:p>
            <a:pPr marL="457200" indent="-457200">
              <a:buFont typeface="Wingdings" panose="020B0604020202020204" pitchFamily="34" charset="0"/>
              <a:buChar char="v"/>
            </a:pPr>
            <a:r>
              <a:rPr lang="en-US" dirty="0">
                <a:latin typeface="+mn-lt"/>
                <a:ea typeface="+mj-lt"/>
                <a:cs typeface="+mj-lt"/>
              </a:rPr>
              <a:t>Undergraduates with upper socioeconomic backgrounds felt a little lonelier, sadder, and less like they had peers with whom they could interact socially. </a:t>
            </a:r>
            <a:endParaRPr lang="en-US" dirty="0">
              <a:latin typeface="+mn-lt"/>
              <a:cs typeface="Calibri Light"/>
            </a:endParaRPr>
          </a:p>
        </p:txBody>
      </p:sp>
      <p:sp>
        <p:nvSpPr>
          <p:cNvPr id="4" name="TextBox 3">
            <a:extLst>
              <a:ext uri="{FF2B5EF4-FFF2-40B4-BE49-F238E27FC236}">
                <a16:creationId xmlns:a16="http://schemas.microsoft.com/office/drawing/2014/main" id="{3C167175-EE66-4B40-B2D7-3F4B8D9D0419}"/>
              </a:ext>
            </a:extLst>
          </p:cNvPr>
          <p:cNvSpPr txBox="1"/>
          <p:nvPr/>
        </p:nvSpPr>
        <p:spPr>
          <a:xfrm>
            <a:off x="5527191" y="4958243"/>
            <a:ext cx="33811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18FBD"/>
                </a:solidFill>
                <a:latin typeface="Calibri"/>
                <a:cs typeface="Calibri Light"/>
              </a:rPr>
              <a:t>(University of Oregon, 2020)</a:t>
            </a:r>
            <a:endParaRPr lang="en-US" sz="2000" dirty="0">
              <a:solidFill>
                <a:srgbClr val="818FBD"/>
              </a:solidFill>
              <a:latin typeface="Calibri"/>
              <a:cs typeface="Calibri"/>
            </a:endParaRPr>
          </a:p>
        </p:txBody>
      </p:sp>
    </p:spTree>
    <p:extLst>
      <p:ext uri="{BB962C8B-B14F-4D97-AF65-F5344CB8AC3E}">
        <p14:creationId xmlns:p14="http://schemas.microsoft.com/office/powerpoint/2010/main" val="22330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107D8F62-AA96-491F-8886-B8FE2B311651}"/>
              </a:ext>
            </a:extLst>
          </p:cNvPr>
          <p:cNvSpPr>
            <a:spLocks noGrp="1"/>
          </p:cNvSpPr>
          <p:nvPr>
            <p:ph type="ctrTitle"/>
          </p:nvPr>
        </p:nvSpPr>
        <p:spPr>
          <a:xfrm>
            <a:off x="0" y="1560112"/>
            <a:ext cx="9144000" cy="2387600"/>
          </a:xfrm>
        </p:spPr>
        <p:txBody>
          <a:bodyPr/>
          <a:lstStyle/>
          <a:p>
            <a:pPr algn="ctr">
              <a:defRPr/>
            </a:pPr>
            <a:r>
              <a:rPr lang="en-US" dirty="0">
                <a:ea typeface="+mn-lt"/>
                <a:cs typeface="+mn-lt"/>
              </a:rPr>
              <a:t>Defining Crisis</a:t>
            </a:r>
            <a:endParaRPr lang="en-US" dirty="0">
              <a:cs typeface="Calibri"/>
            </a:endParaRPr>
          </a:p>
        </p:txBody>
      </p:sp>
      <p:sp>
        <p:nvSpPr>
          <p:cNvPr id="4" name="Rectangle 3">
            <a:extLst>
              <a:ext uri="{FF2B5EF4-FFF2-40B4-BE49-F238E27FC236}">
                <a16:creationId xmlns:a16="http://schemas.microsoft.com/office/drawing/2014/main" id="{DA6385EC-106B-4CCD-AFEA-65DA3E1D4AB4}"/>
              </a:ext>
              <a:ext uri="{C183D7F6-B498-43B3-948B-1728B52AA6E4}">
                <adec:decorative xmlns:adec="http://schemas.microsoft.com/office/drawing/2017/decorative" val="1"/>
              </a:ext>
            </a:extLst>
          </p:cNvPr>
          <p:cNvSpPr/>
          <p:nvPr/>
        </p:nvSpPr>
        <p:spPr>
          <a:xfrm>
            <a:off x="924128" y="3992563"/>
            <a:ext cx="7315200" cy="73152"/>
          </a:xfrm>
          <a:prstGeom prst="rect">
            <a:avLst/>
          </a:prstGeom>
          <a:solidFill>
            <a:srgbClr val="818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2317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38" y="365125"/>
            <a:ext cx="7727212" cy="549275"/>
          </a:xfrm>
        </p:spPr>
        <p:txBody>
          <a:bodyPr>
            <a:noAutofit/>
          </a:bodyPr>
          <a:lstStyle/>
          <a:p>
            <a:r>
              <a:rPr lang="en-US" sz="4000" b="0" dirty="0">
                <a:latin typeface="Calibri"/>
                <a:cs typeface="Calibri"/>
              </a:rPr>
              <a:t>What Is a Crisis?</a:t>
            </a:r>
          </a:p>
        </p:txBody>
      </p:sp>
      <p:sp>
        <p:nvSpPr>
          <p:cNvPr id="3" name="Content Placeholder 2"/>
          <p:cNvSpPr>
            <a:spLocks noGrp="1"/>
          </p:cNvSpPr>
          <p:nvPr>
            <p:ph idx="1"/>
          </p:nvPr>
        </p:nvSpPr>
        <p:spPr>
          <a:xfrm>
            <a:off x="788138" y="1825625"/>
            <a:ext cx="7727212" cy="4351338"/>
          </a:xfrm>
        </p:spPr>
        <p:txBody>
          <a:bodyPr>
            <a:normAutofit/>
          </a:bodyPr>
          <a:lstStyle/>
          <a:p>
            <a:pPr marL="0" indent="0">
              <a:lnSpc>
                <a:spcPct val="100000"/>
              </a:lnSpc>
              <a:spcBef>
                <a:spcPct val="0"/>
              </a:spcBef>
              <a:buNone/>
            </a:pPr>
            <a:endParaRPr lang="en-US" dirty="0">
              <a:latin typeface="Calibri"/>
              <a:ea typeface="+mj-lt"/>
              <a:cs typeface="+mj-lt"/>
            </a:endParaRPr>
          </a:p>
          <a:p>
            <a:pPr marL="0" indent="0">
              <a:lnSpc>
                <a:spcPct val="100000"/>
              </a:lnSpc>
              <a:spcBef>
                <a:spcPct val="0"/>
              </a:spcBef>
              <a:buNone/>
            </a:pPr>
            <a:r>
              <a:rPr lang="en-US" dirty="0">
                <a:latin typeface="Calibri"/>
                <a:ea typeface="+mj-lt"/>
                <a:cs typeface="+mj-lt"/>
              </a:rPr>
              <a:t>"A crisis is an emotional and physical response to some precipitating event or series of events that disrupts our normal day-to-day functioning."</a:t>
            </a:r>
            <a:endParaRPr lang="en-US" dirty="0">
              <a:latin typeface="Calibri"/>
              <a:cs typeface="Calibri Light" panose="020F0302020204030204"/>
            </a:endParaRPr>
          </a:p>
          <a:p>
            <a:pPr lvl="1"/>
            <a:endParaRPr lang="en-US" dirty="0">
              <a:latin typeface="Calibri"/>
              <a:cs typeface="Calibri Light" panose="020F0302020204030204"/>
            </a:endParaRPr>
          </a:p>
          <a:p>
            <a:pPr marL="0" indent="0" algn="r">
              <a:lnSpc>
                <a:spcPct val="100000"/>
              </a:lnSpc>
              <a:spcBef>
                <a:spcPct val="0"/>
              </a:spcBef>
              <a:buNone/>
            </a:pPr>
            <a:r>
              <a:rPr lang="en-US" sz="2000" dirty="0">
                <a:solidFill>
                  <a:srgbClr val="818FBD"/>
                </a:solidFill>
                <a:latin typeface="Calibri"/>
                <a:ea typeface="+mj-lt"/>
                <a:cs typeface="+mj-lt"/>
              </a:rPr>
              <a:t>(Hybels-Steer, 1995)</a:t>
            </a:r>
          </a:p>
        </p:txBody>
      </p:sp>
    </p:spTree>
    <p:extLst>
      <p:ext uri="{BB962C8B-B14F-4D97-AF65-F5344CB8AC3E}">
        <p14:creationId xmlns:p14="http://schemas.microsoft.com/office/powerpoint/2010/main" val="303291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38" y="365125"/>
            <a:ext cx="7727212" cy="549275"/>
          </a:xfrm>
        </p:spPr>
        <p:txBody>
          <a:bodyPr>
            <a:noAutofit/>
          </a:bodyPr>
          <a:lstStyle/>
          <a:p>
            <a:r>
              <a:rPr lang="en-US" sz="4800" b="0" dirty="0">
                <a:latin typeface="Calibri"/>
                <a:cs typeface="Calibri"/>
              </a:rPr>
              <a:t>Impact of a Crisis?</a:t>
            </a:r>
          </a:p>
        </p:txBody>
      </p:sp>
      <p:sp>
        <p:nvSpPr>
          <p:cNvPr id="3" name="Content Placeholder 2"/>
          <p:cNvSpPr>
            <a:spLocks noGrp="1"/>
          </p:cNvSpPr>
          <p:nvPr>
            <p:ph idx="1"/>
          </p:nvPr>
        </p:nvSpPr>
        <p:spPr>
          <a:xfrm>
            <a:off x="788138" y="1692891"/>
            <a:ext cx="7727212" cy="4351338"/>
          </a:xfrm>
        </p:spPr>
        <p:txBody>
          <a:bodyPr>
            <a:normAutofit/>
          </a:bodyPr>
          <a:lstStyle/>
          <a:p>
            <a:pPr marL="0" indent="0">
              <a:buNone/>
            </a:pPr>
            <a:r>
              <a:rPr lang="en-US" sz="3000" dirty="0">
                <a:latin typeface="Calibri"/>
                <a:ea typeface="+mj-lt"/>
                <a:cs typeface="+mj-lt"/>
              </a:rPr>
              <a:t>Depends on: </a:t>
            </a:r>
            <a:endParaRPr lang="en-US" sz="3000" dirty="0">
              <a:latin typeface="Calibri"/>
              <a:cs typeface="Calibri"/>
            </a:endParaRPr>
          </a:p>
          <a:p>
            <a:pPr marL="971550" indent="-457200">
              <a:buFont typeface="Wingdings"/>
              <a:buChar char="Ø"/>
            </a:pPr>
            <a:r>
              <a:rPr lang="en-US" dirty="0">
                <a:latin typeface="Calibri"/>
                <a:ea typeface="+mj-lt"/>
                <a:cs typeface="+mj-lt"/>
              </a:rPr>
              <a:t>The individual’s perception of the event as the cause of considerable upset and/or disruption. </a:t>
            </a:r>
          </a:p>
          <a:p>
            <a:pPr marL="971550" indent="-457200">
              <a:buFont typeface="Wingdings"/>
              <a:buChar char="Ø"/>
            </a:pPr>
            <a:r>
              <a:rPr lang="en-US" dirty="0">
                <a:latin typeface="Calibri"/>
                <a:ea typeface="+mj-lt"/>
                <a:cs typeface="+mj-lt"/>
              </a:rPr>
              <a:t>The individual’s inability to resolve the disruption through coping mechanisms. </a:t>
            </a:r>
            <a:endParaRPr lang="en-US" dirty="0">
              <a:latin typeface="Calibri"/>
              <a:cs typeface="Calibri Light" panose="020F0302020204030204"/>
            </a:endParaRPr>
          </a:p>
          <a:p>
            <a:pPr lvl="1"/>
            <a:endParaRPr lang="en-US" sz="2800" dirty="0">
              <a:latin typeface="Calibri"/>
              <a:cs typeface="Calibri Light"/>
            </a:endParaRPr>
          </a:p>
          <a:p>
            <a:pPr marL="0" indent="0" algn="r">
              <a:lnSpc>
                <a:spcPct val="100000"/>
              </a:lnSpc>
              <a:spcBef>
                <a:spcPct val="0"/>
              </a:spcBef>
              <a:buNone/>
            </a:pPr>
            <a:r>
              <a:rPr lang="en-US" sz="2000" dirty="0">
                <a:solidFill>
                  <a:srgbClr val="818FBD"/>
                </a:solidFill>
                <a:latin typeface="Calibri"/>
                <a:ea typeface="+mj-lt"/>
                <a:cs typeface="+mj-lt"/>
              </a:rPr>
              <a:t>(Roberts &amp; Yeager, 2007)</a:t>
            </a:r>
          </a:p>
        </p:txBody>
      </p:sp>
    </p:spTree>
    <p:extLst>
      <p:ext uri="{BB962C8B-B14F-4D97-AF65-F5344CB8AC3E}">
        <p14:creationId xmlns:p14="http://schemas.microsoft.com/office/powerpoint/2010/main" val="238603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9127BA-564B-4801-8CBB-D057686C835D}"/>
              </a:ext>
            </a:extLst>
          </p:cNvPr>
          <p:cNvSpPr>
            <a:spLocks noGrp="1"/>
          </p:cNvSpPr>
          <p:nvPr>
            <p:ph type="title"/>
          </p:nvPr>
        </p:nvSpPr>
        <p:spPr>
          <a:xfrm>
            <a:off x="855360" y="365125"/>
            <a:ext cx="7659990" cy="549275"/>
          </a:xfrm>
        </p:spPr>
        <p:txBody>
          <a:bodyPr/>
          <a:lstStyle/>
          <a:p>
            <a:r>
              <a:rPr lang="en-US" sz="4800" b="0" dirty="0">
                <a:solidFill>
                  <a:srgbClr val="203864"/>
                </a:solidFill>
                <a:cs typeface="Calibri Light"/>
              </a:rPr>
              <a:t>Webinar Outcomes</a:t>
            </a:r>
          </a:p>
        </p:txBody>
      </p:sp>
      <p:sp>
        <p:nvSpPr>
          <p:cNvPr id="2" name="Content Placeholder 1">
            <a:extLst>
              <a:ext uri="{FF2B5EF4-FFF2-40B4-BE49-F238E27FC236}">
                <a16:creationId xmlns:a16="http://schemas.microsoft.com/office/drawing/2014/main" id="{05E22484-A5F8-480C-9F15-74ECF1DB338C}"/>
              </a:ext>
            </a:extLst>
          </p:cNvPr>
          <p:cNvSpPr>
            <a:spLocks noGrp="1"/>
          </p:cNvSpPr>
          <p:nvPr>
            <p:ph idx="1"/>
          </p:nvPr>
        </p:nvSpPr>
        <p:spPr>
          <a:xfrm>
            <a:off x="628650" y="1362757"/>
            <a:ext cx="8214946" cy="4351338"/>
          </a:xfrm>
        </p:spPr>
        <p:txBody>
          <a:bodyPr/>
          <a:lstStyle/>
          <a:p>
            <a:pPr>
              <a:buFont typeface="Wingdings" panose="020B0604020202020204" pitchFamily="34" charset="0"/>
              <a:buChar char="v"/>
            </a:pPr>
            <a:r>
              <a:rPr lang="en-US" dirty="0">
                <a:latin typeface="+mn-lt"/>
                <a:ea typeface="+mn-lt"/>
                <a:cs typeface="+mn-lt"/>
              </a:rPr>
              <a:t> Define and clarify those values which contribute</a:t>
            </a:r>
            <a:br>
              <a:rPr lang="en-US" dirty="0">
                <a:latin typeface="+mn-lt"/>
                <a:ea typeface="+mn-lt"/>
                <a:cs typeface="+mn-lt"/>
              </a:rPr>
            </a:br>
            <a:r>
              <a:rPr lang="en-US" dirty="0">
                <a:latin typeface="+mn-lt"/>
                <a:ea typeface="+mn-lt"/>
                <a:cs typeface="+mn-lt"/>
              </a:rPr>
              <a:t>  to a campus culture of care.</a:t>
            </a:r>
            <a:endParaRPr lang="en-US" dirty="0">
              <a:latin typeface="+mn-lt"/>
            </a:endParaRPr>
          </a:p>
          <a:p>
            <a:pPr>
              <a:buFont typeface="Wingdings" panose="020B0604020202020204" pitchFamily="34" charset="0"/>
              <a:buChar char="v"/>
            </a:pPr>
            <a:r>
              <a:rPr lang="en-US" dirty="0">
                <a:latin typeface="+mn-lt"/>
                <a:ea typeface="+mn-lt"/>
                <a:cs typeface="+mn-lt"/>
              </a:rPr>
              <a:t> Review burgeoning trends on student mental health.</a:t>
            </a:r>
            <a:endParaRPr lang="en-US" dirty="0">
              <a:latin typeface="+mn-lt"/>
              <a:cs typeface="Calibri"/>
            </a:endParaRPr>
          </a:p>
          <a:p>
            <a:pPr>
              <a:buFont typeface="Wingdings" panose="020B0604020202020204" pitchFamily="34" charset="0"/>
              <a:buChar char="v"/>
            </a:pPr>
            <a:r>
              <a:rPr lang="en-US" dirty="0">
                <a:latin typeface="+mn-lt"/>
                <a:ea typeface="+mn-lt"/>
                <a:cs typeface="+mn-lt"/>
              </a:rPr>
              <a:t> Explore elevated stressors occurring for marginalized</a:t>
            </a:r>
            <a:br>
              <a:rPr lang="en-US" dirty="0">
                <a:latin typeface="+mn-lt"/>
                <a:ea typeface="+mn-lt"/>
                <a:cs typeface="+mn-lt"/>
              </a:rPr>
            </a:br>
            <a:r>
              <a:rPr lang="en-US" dirty="0">
                <a:latin typeface="+mn-lt"/>
                <a:ea typeface="+mn-lt"/>
                <a:cs typeface="+mn-lt"/>
              </a:rPr>
              <a:t>  student populations.</a:t>
            </a:r>
          </a:p>
          <a:p>
            <a:pPr>
              <a:buFont typeface="Wingdings" panose="020B0604020202020204" pitchFamily="34" charset="0"/>
              <a:buChar char="v"/>
            </a:pPr>
            <a:r>
              <a:rPr lang="en-US" dirty="0">
                <a:latin typeface="+mn-lt"/>
                <a:cs typeface="Calibri"/>
              </a:rPr>
              <a:t> Discuss best practices in crisis intervention using a</a:t>
            </a:r>
            <a:br>
              <a:rPr lang="en-US" dirty="0">
                <a:latin typeface="+mn-lt"/>
                <a:cs typeface="Calibri"/>
              </a:rPr>
            </a:br>
            <a:r>
              <a:rPr lang="en-US" dirty="0">
                <a:latin typeface="+mn-lt"/>
                <a:cs typeface="Calibri"/>
              </a:rPr>
              <a:t>  trauma-informed and intersectional lens.</a:t>
            </a:r>
          </a:p>
          <a:p>
            <a:pPr>
              <a:buFont typeface="Wingdings" panose="020B0604020202020204" pitchFamily="34" charset="0"/>
              <a:buChar char="v"/>
            </a:pPr>
            <a:r>
              <a:rPr lang="en-US" dirty="0">
                <a:latin typeface="+mn-lt"/>
                <a:cs typeface="Calibri"/>
              </a:rPr>
              <a:t> Reflect on your role in providing student support.</a:t>
            </a:r>
          </a:p>
          <a:p>
            <a:pPr>
              <a:buFont typeface="Wingdings" panose="020B0604020202020204" pitchFamily="34" charset="0"/>
              <a:buChar char="v"/>
            </a:pPr>
            <a:r>
              <a:rPr lang="en-US" dirty="0">
                <a:latin typeface="+mn-lt"/>
                <a:cs typeface="Calibri"/>
              </a:rPr>
              <a:t> Explore what boundary setting and self-care can</a:t>
            </a:r>
            <a:br>
              <a:rPr lang="en-US" dirty="0">
                <a:latin typeface="+mn-lt"/>
                <a:cs typeface="Calibri"/>
              </a:rPr>
            </a:br>
            <a:r>
              <a:rPr lang="en-US" dirty="0">
                <a:latin typeface="+mn-lt"/>
                <a:cs typeface="Calibri"/>
              </a:rPr>
              <a:t>  mean for practitioners with marginalized identities.</a:t>
            </a:r>
          </a:p>
          <a:p>
            <a:pPr>
              <a:buFont typeface="Wingdings" panose="020B0604020202020204" pitchFamily="34" charset="0"/>
              <a:buChar char="v"/>
            </a:pPr>
            <a:endParaRPr lang="en-US" dirty="0">
              <a:latin typeface="+mn-lt"/>
              <a:cs typeface="Calibri"/>
            </a:endParaRPr>
          </a:p>
        </p:txBody>
      </p:sp>
    </p:spTree>
    <p:extLst>
      <p:ext uri="{BB962C8B-B14F-4D97-AF65-F5344CB8AC3E}">
        <p14:creationId xmlns:p14="http://schemas.microsoft.com/office/powerpoint/2010/main" val="428351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38" y="365125"/>
            <a:ext cx="7727212" cy="549275"/>
          </a:xfrm>
        </p:spPr>
        <p:txBody>
          <a:bodyPr>
            <a:noAutofit/>
          </a:bodyPr>
          <a:lstStyle/>
          <a:p>
            <a:r>
              <a:rPr lang="en-US" sz="4000">
                <a:latin typeface="Calibri"/>
                <a:cs typeface="Calibri"/>
              </a:rPr>
              <a:t>Types of Crisis?</a:t>
            </a:r>
          </a:p>
        </p:txBody>
      </p:sp>
      <p:sp>
        <p:nvSpPr>
          <p:cNvPr id="3" name="Content Placeholder 2"/>
          <p:cNvSpPr>
            <a:spLocks noGrp="1"/>
          </p:cNvSpPr>
          <p:nvPr>
            <p:ph idx="1"/>
          </p:nvPr>
        </p:nvSpPr>
        <p:spPr>
          <a:xfrm>
            <a:off x="788138" y="1698262"/>
            <a:ext cx="8055049" cy="4758919"/>
          </a:xfrm>
        </p:spPr>
        <p:txBody>
          <a:bodyPr>
            <a:normAutofit/>
          </a:bodyPr>
          <a:lstStyle/>
          <a:p>
            <a:pPr>
              <a:buFont typeface="Wingdings"/>
              <a:buChar char="v"/>
            </a:pPr>
            <a:r>
              <a:rPr lang="en-US" dirty="0">
                <a:latin typeface="+mn-lt"/>
                <a:ea typeface="+mj-lt"/>
                <a:cs typeface="+mj-lt"/>
              </a:rPr>
              <a:t>Single-Episode Exposure</a:t>
            </a:r>
            <a:endParaRPr lang="en-US" dirty="0">
              <a:latin typeface="+mn-lt"/>
            </a:endParaRPr>
          </a:p>
          <a:p>
            <a:pPr marL="1085850" lvl="1" indent="-457200">
              <a:buFont typeface="Wingdings" panose="020B0604020202020204" pitchFamily="34" charset="0"/>
              <a:buChar char="Ø"/>
            </a:pPr>
            <a:r>
              <a:rPr lang="en-US" sz="2600" dirty="0">
                <a:latin typeface="+mn-lt"/>
                <a:ea typeface="+mj-lt"/>
                <a:cs typeface="+mj-lt"/>
              </a:rPr>
              <a:t>Natural disasters, auto accidents, surgeries, crimes, and loss of loved ones.</a:t>
            </a:r>
          </a:p>
          <a:p>
            <a:pPr>
              <a:buFont typeface="Wingdings"/>
              <a:buChar char="v"/>
            </a:pPr>
            <a:r>
              <a:rPr lang="en-US" dirty="0">
                <a:latin typeface="+mn-lt"/>
                <a:ea typeface="+mj-lt"/>
                <a:cs typeface="+mj-lt"/>
              </a:rPr>
              <a:t>Cumulative/Multiple Exposure</a:t>
            </a:r>
          </a:p>
          <a:p>
            <a:pPr marL="1085850" lvl="1" indent="-457200">
              <a:buFont typeface="Wingdings" panose="020B0604020202020204" pitchFamily="34" charset="0"/>
              <a:buChar char="Ø"/>
            </a:pPr>
            <a:r>
              <a:rPr lang="en-US" sz="2600" dirty="0">
                <a:latin typeface="+mn-lt"/>
                <a:ea typeface="+mj-lt"/>
                <a:cs typeface="+mj-lt"/>
              </a:rPr>
              <a:t>Traumatic life experiences that are cumulative </a:t>
            </a:r>
            <a:br>
              <a:rPr lang="en-US" sz="2600" dirty="0">
                <a:latin typeface="+mn-lt"/>
                <a:ea typeface="+mj-lt"/>
                <a:cs typeface="+mj-lt"/>
              </a:rPr>
            </a:br>
            <a:r>
              <a:rPr lang="en-US" sz="2600" dirty="0">
                <a:latin typeface="+mn-lt"/>
                <a:ea typeface="+mj-lt"/>
                <a:cs typeface="+mj-lt"/>
              </a:rPr>
              <a:t>in nature.</a:t>
            </a:r>
          </a:p>
          <a:p>
            <a:pPr>
              <a:buFont typeface="Wingdings"/>
              <a:buChar char="v"/>
            </a:pPr>
            <a:r>
              <a:rPr lang="en-US" dirty="0">
                <a:latin typeface="+mn-lt"/>
                <a:ea typeface="+mj-lt"/>
                <a:cs typeface="+mj-lt"/>
              </a:rPr>
              <a:t>Deliberate Cumulative/Multiple Exposure</a:t>
            </a:r>
          </a:p>
          <a:p>
            <a:pPr marL="1085850" lvl="1" indent="-457200">
              <a:buFont typeface="Wingdings" panose="020B0604020202020204" pitchFamily="34" charset="0"/>
              <a:buChar char="Ø"/>
            </a:pPr>
            <a:r>
              <a:rPr lang="en-US" sz="2600" dirty="0">
                <a:latin typeface="+mn-lt"/>
                <a:ea typeface="+mj-lt"/>
                <a:cs typeface="+mj-lt"/>
              </a:rPr>
              <a:t>Prolonged stressors deliberately inflicted by </a:t>
            </a:r>
            <a:br>
              <a:rPr lang="en-US" sz="2600" dirty="0">
                <a:latin typeface="+mn-lt"/>
                <a:ea typeface="+mj-lt"/>
                <a:cs typeface="+mj-lt"/>
              </a:rPr>
            </a:br>
            <a:r>
              <a:rPr lang="en-US" sz="2600" dirty="0">
                <a:latin typeface="+mn-lt"/>
                <a:ea typeface="+mj-lt"/>
                <a:cs typeface="+mj-lt"/>
              </a:rPr>
              <a:t>other people.</a:t>
            </a:r>
            <a:endParaRPr lang="en-US" sz="2600" dirty="0">
              <a:latin typeface="+mn-lt"/>
              <a:cs typeface="Calibri Light" panose="020F0302020204030204"/>
            </a:endParaRPr>
          </a:p>
          <a:p>
            <a:pPr lvl="1"/>
            <a:endParaRPr lang="en-US" sz="2800" dirty="0">
              <a:latin typeface="Calibri"/>
              <a:cs typeface="Calibri Light"/>
            </a:endParaRPr>
          </a:p>
          <a:p>
            <a:pPr marL="0" indent="0" algn="r">
              <a:lnSpc>
                <a:spcPct val="100000"/>
              </a:lnSpc>
              <a:spcBef>
                <a:spcPct val="0"/>
              </a:spcBef>
              <a:buNone/>
            </a:pPr>
            <a:r>
              <a:rPr lang="en-US" sz="2000" dirty="0">
                <a:solidFill>
                  <a:srgbClr val="818FBD"/>
                </a:solidFill>
                <a:latin typeface="Calibri"/>
                <a:ea typeface="+mj-lt"/>
                <a:cs typeface="+mj-lt"/>
              </a:rPr>
              <a:t>(Roberts &amp; Yeager, 2007)</a:t>
            </a:r>
          </a:p>
        </p:txBody>
      </p:sp>
    </p:spTree>
    <p:extLst>
      <p:ext uri="{BB962C8B-B14F-4D97-AF65-F5344CB8AC3E}">
        <p14:creationId xmlns:p14="http://schemas.microsoft.com/office/powerpoint/2010/main" val="268269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18C6345-C4BE-401A-A5D0-532F0B1C20B0}"/>
              </a:ext>
            </a:extLst>
          </p:cNvPr>
          <p:cNvSpPr>
            <a:spLocks noGrp="1"/>
          </p:cNvSpPr>
          <p:nvPr>
            <p:ph type="ctrTitle"/>
          </p:nvPr>
        </p:nvSpPr>
        <p:spPr>
          <a:xfrm>
            <a:off x="0" y="1560112"/>
            <a:ext cx="9144000" cy="2387600"/>
          </a:xfrm>
        </p:spPr>
        <p:txBody>
          <a:bodyPr/>
          <a:lstStyle/>
          <a:p>
            <a:pPr algn="ctr">
              <a:lnSpc>
                <a:spcPct val="100000"/>
              </a:lnSpc>
              <a:spcBef>
                <a:spcPts val="0"/>
              </a:spcBef>
              <a:spcAft>
                <a:spcPts val="0"/>
              </a:spcAft>
            </a:pPr>
            <a:r>
              <a:rPr lang="en-US" dirty="0">
                <a:ea typeface="+mn-lt"/>
                <a:cs typeface="+mn-lt"/>
              </a:rPr>
              <a:t>Stress is a part of</a:t>
            </a:r>
            <a:br>
              <a:rPr lang="en-US" dirty="0">
                <a:ea typeface="+mn-lt"/>
                <a:cs typeface="+mn-lt"/>
              </a:rPr>
            </a:br>
            <a:r>
              <a:rPr lang="en-US" dirty="0">
                <a:ea typeface="+mn-lt"/>
                <a:cs typeface="+mn-lt"/>
              </a:rPr>
              <a:t>every student's life.</a:t>
            </a:r>
            <a:endParaRPr lang="en-US" dirty="0">
              <a:cs typeface="Calibri" panose="020F0502020204030204"/>
            </a:endParaRPr>
          </a:p>
        </p:txBody>
      </p:sp>
      <p:sp>
        <p:nvSpPr>
          <p:cNvPr id="3" name="Rectangle 2">
            <a:extLst>
              <a:ext uri="{FF2B5EF4-FFF2-40B4-BE49-F238E27FC236}">
                <a16:creationId xmlns:a16="http://schemas.microsoft.com/office/drawing/2014/main" id="{46A5C39B-F6D8-4488-B1D7-C6017FA62992}"/>
              </a:ext>
              <a:ext uri="{C183D7F6-B498-43B3-948B-1728B52AA6E4}">
                <adec:decorative xmlns:adec="http://schemas.microsoft.com/office/drawing/2017/decorative" val="1"/>
              </a:ext>
            </a:extLst>
          </p:cNvPr>
          <p:cNvSpPr/>
          <p:nvPr/>
        </p:nvSpPr>
        <p:spPr>
          <a:xfrm>
            <a:off x="924128" y="3992563"/>
            <a:ext cx="7315200" cy="73152"/>
          </a:xfrm>
          <a:prstGeom prst="rect">
            <a:avLst/>
          </a:prstGeom>
          <a:solidFill>
            <a:srgbClr val="818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0125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7ED4-DE2F-4753-9ABF-692E3C9DB893}"/>
              </a:ext>
            </a:extLst>
          </p:cNvPr>
          <p:cNvSpPr>
            <a:spLocks noGrp="1"/>
          </p:cNvSpPr>
          <p:nvPr>
            <p:ph type="ctrTitle" idx="4294967295"/>
          </p:nvPr>
        </p:nvSpPr>
        <p:spPr>
          <a:xfrm>
            <a:off x="0" y="557213"/>
            <a:ext cx="9144000" cy="1133475"/>
          </a:xfrm>
        </p:spPr>
        <p:txBody>
          <a:bodyPr vert="horz" lIns="91440" tIns="45720" rIns="91440" bIns="45720" rtlCol="0" anchor="ctr">
            <a:normAutofit/>
          </a:bodyPr>
          <a:lstStyle/>
          <a:p>
            <a:pPr algn="ctr" eaLnBrk="1" hangingPunct="1"/>
            <a:r>
              <a:rPr lang="en-US" b="1" dirty="0">
                <a:solidFill>
                  <a:srgbClr val="203864"/>
                </a:solidFill>
                <a:latin typeface="Calibri"/>
                <a:cs typeface="Calibri"/>
              </a:rPr>
              <a:t>WHAT IS YOUR</a:t>
            </a:r>
            <a:r>
              <a:rPr lang="en-US" b="1" kern="1200" dirty="0">
                <a:solidFill>
                  <a:srgbClr val="203864"/>
                </a:solidFill>
                <a:latin typeface="Calibri"/>
                <a:cs typeface="Calibri"/>
              </a:rPr>
              <a:t> ROLE</a:t>
            </a:r>
            <a:r>
              <a:rPr lang="en-US" b="1" dirty="0">
                <a:solidFill>
                  <a:srgbClr val="203864"/>
                </a:solidFill>
                <a:latin typeface="Calibri"/>
                <a:cs typeface="Calibri"/>
              </a:rPr>
              <a:t>?</a:t>
            </a:r>
            <a:endParaRPr lang="en-US" b="1" kern="1200" dirty="0">
              <a:solidFill>
                <a:srgbClr val="203864"/>
              </a:solidFill>
              <a:latin typeface="Calibri"/>
              <a:cs typeface="Calibri"/>
            </a:endParaRPr>
          </a:p>
        </p:txBody>
      </p:sp>
      <p:graphicFrame>
        <p:nvGraphicFramePr>
          <p:cNvPr id="5" name="Content Placeholder 2" descr="Notice, Engage, Refer">
            <a:extLst>
              <a:ext uri="{FF2B5EF4-FFF2-40B4-BE49-F238E27FC236}">
                <a16:creationId xmlns:a16="http://schemas.microsoft.com/office/drawing/2014/main" id="{73D93424-9648-4CD2-92FB-1E49C80A2F8B}"/>
              </a:ext>
            </a:extLst>
          </p:cNvPr>
          <p:cNvGraphicFramePr>
            <a:graphicFrameLocks noGrp="1"/>
          </p:cNvGraphicFramePr>
          <p:nvPr>
            <p:ph idx="4294967295"/>
            <p:extLst>
              <p:ext uri="{D42A27DB-BD31-4B8C-83A1-F6EECF244321}">
                <p14:modId xmlns:p14="http://schemas.microsoft.com/office/powerpoint/2010/main" val="1705375130"/>
              </p:ext>
            </p:extLst>
          </p:nvPr>
        </p:nvGraphicFramePr>
        <p:xfrm>
          <a:off x="628650" y="1828800"/>
          <a:ext cx="7886700" cy="435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05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7B45-DC4E-4B03-8520-E97B37774F05}"/>
              </a:ext>
            </a:extLst>
          </p:cNvPr>
          <p:cNvSpPr>
            <a:spLocks noGrp="1"/>
          </p:cNvSpPr>
          <p:nvPr>
            <p:ph type="ctrTitle"/>
          </p:nvPr>
        </p:nvSpPr>
        <p:spPr>
          <a:xfrm>
            <a:off x="1150538" y="1678098"/>
            <a:ext cx="6858000" cy="2387600"/>
          </a:xfrm>
        </p:spPr>
        <p:txBody>
          <a:bodyPr anchor="ctr">
            <a:normAutofit/>
          </a:bodyPr>
          <a:lstStyle/>
          <a:p>
            <a:pPr algn="ctr"/>
            <a:r>
              <a:rPr lang="en-US" dirty="0"/>
              <a:t>NOTICE</a:t>
            </a:r>
            <a:endParaRPr lang="en-US" dirty="0">
              <a:cs typeface="Calibri"/>
            </a:endParaRPr>
          </a:p>
        </p:txBody>
      </p:sp>
      <p:sp>
        <p:nvSpPr>
          <p:cNvPr id="3" name="Content Placeholder 2">
            <a:extLst>
              <a:ext uri="{FF2B5EF4-FFF2-40B4-BE49-F238E27FC236}">
                <a16:creationId xmlns:a16="http://schemas.microsoft.com/office/drawing/2014/main" id="{AB4D81A2-2C1B-40F8-9D50-BD45264C4E98}"/>
              </a:ext>
            </a:extLst>
          </p:cNvPr>
          <p:cNvSpPr>
            <a:spLocks noGrp="1"/>
          </p:cNvSpPr>
          <p:nvPr>
            <p:ph type="subTitle" idx="4294967295"/>
          </p:nvPr>
        </p:nvSpPr>
        <p:spPr>
          <a:xfrm>
            <a:off x="0" y="3389928"/>
            <a:ext cx="9144000" cy="1400175"/>
          </a:xfrm>
        </p:spPr>
        <p:txBody>
          <a:bodyPr anchor="ctr">
            <a:noAutofit/>
          </a:bodyPr>
          <a:lstStyle/>
          <a:p>
            <a:pPr marL="0" indent="0" algn="ctr">
              <a:buNone/>
            </a:pPr>
            <a:r>
              <a:rPr lang="en-US" sz="2800" dirty="0">
                <a:solidFill>
                  <a:srgbClr val="203864"/>
                </a:solidFill>
                <a:latin typeface="Calibri"/>
                <a:cs typeface="Calibri"/>
              </a:rPr>
              <a:t>Notice signs of distress and communicate these</a:t>
            </a:r>
            <a:br>
              <a:rPr lang="en-US" sz="2800" dirty="0">
                <a:solidFill>
                  <a:srgbClr val="203864"/>
                </a:solidFill>
                <a:latin typeface="Calibri"/>
                <a:cs typeface="Calibri"/>
              </a:rPr>
            </a:br>
            <a:r>
              <a:rPr lang="en-US" sz="2800" dirty="0">
                <a:solidFill>
                  <a:srgbClr val="203864"/>
                </a:solidFill>
                <a:latin typeface="Calibri"/>
                <a:cs typeface="Calibri"/>
              </a:rPr>
              <a:t>to the student and/or supervisor.</a:t>
            </a:r>
            <a:endParaRPr lang="en-US" sz="2800" dirty="0">
              <a:solidFill>
                <a:srgbClr val="203864"/>
              </a:solidFill>
              <a:latin typeface="Calibri"/>
              <a:ea typeface="+mn-lt"/>
              <a:cs typeface="Calibri"/>
            </a:endParaRPr>
          </a:p>
        </p:txBody>
      </p:sp>
      <p:sp>
        <p:nvSpPr>
          <p:cNvPr id="5" name="Rectangle 4" descr="Eye">
            <a:extLst>
              <a:ext uri="{FF2B5EF4-FFF2-40B4-BE49-F238E27FC236}">
                <a16:creationId xmlns:a16="http://schemas.microsoft.com/office/drawing/2014/main" id="{FBCEC541-D486-478C-884B-28F1A38801A4}"/>
              </a:ext>
            </a:extLst>
          </p:cNvPr>
          <p:cNvSpPr/>
          <p:nvPr/>
        </p:nvSpPr>
        <p:spPr>
          <a:xfrm>
            <a:off x="4168406" y="1609558"/>
            <a:ext cx="807187" cy="80718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6892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554DC28-4689-45C9-AA21-CA2E3955B71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988382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A206390-3D80-7B40-86A3-0D0C4BCFC63A}"/>
              </a:ext>
            </a:extLst>
          </p:cNvPr>
          <p:cNvSpPr>
            <a:spLocks noGrp="1"/>
          </p:cNvSpPr>
          <p:nvPr>
            <p:ph type="title"/>
          </p:nvPr>
        </p:nvSpPr>
        <p:spPr/>
        <p:txBody>
          <a:bodyPr>
            <a:normAutofit/>
          </a:bodyPr>
          <a:lstStyle/>
          <a:p>
            <a:r>
              <a:rPr lang="en-US" sz="4800" dirty="0"/>
              <a:t>Stress: Causes for Concern</a:t>
            </a:r>
          </a:p>
        </p:txBody>
      </p:sp>
    </p:spTree>
    <p:extLst>
      <p:ext uri="{BB962C8B-B14F-4D97-AF65-F5344CB8AC3E}">
        <p14:creationId xmlns:p14="http://schemas.microsoft.com/office/powerpoint/2010/main" val="396924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6266C55-70E5-4D1F-B55A-682BBC8382B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4850018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A206390-3D80-7B40-86A3-0D0C4BCFC63A}"/>
              </a:ext>
            </a:extLst>
          </p:cNvPr>
          <p:cNvSpPr>
            <a:spLocks noGrp="1"/>
          </p:cNvSpPr>
          <p:nvPr>
            <p:ph type="title"/>
          </p:nvPr>
        </p:nvSpPr>
        <p:spPr/>
        <p:txBody>
          <a:bodyPr>
            <a:normAutofit/>
          </a:bodyPr>
          <a:lstStyle/>
          <a:p>
            <a:r>
              <a:rPr lang="en-US" sz="4800" dirty="0"/>
              <a:t>Stress: Causes for Concern</a:t>
            </a:r>
          </a:p>
        </p:txBody>
      </p:sp>
    </p:spTree>
    <p:extLst>
      <p:ext uri="{BB962C8B-B14F-4D97-AF65-F5344CB8AC3E}">
        <p14:creationId xmlns:p14="http://schemas.microsoft.com/office/powerpoint/2010/main" val="1492992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7B45-DC4E-4B03-8520-E97B37774F05}"/>
              </a:ext>
            </a:extLst>
          </p:cNvPr>
          <p:cNvSpPr>
            <a:spLocks noGrp="1"/>
          </p:cNvSpPr>
          <p:nvPr>
            <p:ph type="ctrTitle"/>
          </p:nvPr>
        </p:nvSpPr>
        <p:spPr>
          <a:xfrm>
            <a:off x="1150536" y="1678098"/>
            <a:ext cx="6858000" cy="2387600"/>
          </a:xfrm>
        </p:spPr>
        <p:txBody>
          <a:bodyPr anchor="ctr">
            <a:normAutofit/>
          </a:bodyPr>
          <a:lstStyle/>
          <a:p>
            <a:pPr algn="ctr"/>
            <a:r>
              <a:rPr lang="en-US" dirty="0"/>
              <a:t>ENGAGE</a:t>
            </a:r>
          </a:p>
        </p:txBody>
      </p:sp>
      <p:sp>
        <p:nvSpPr>
          <p:cNvPr id="3" name="Content Placeholder 2">
            <a:extLst>
              <a:ext uri="{FF2B5EF4-FFF2-40B4-BE49-F238E27FC236}">
                <a16:creationId xmlns:a16="http://schemas.microsoft.com/office/drawing/2014/main" id="{AB4D81A2-2C1B-40F8-9D50-BD45264C4E98}"/>
              </a:ext>
            </a:extLst>
          </p:cNvPr>
          <p:cNvSpPr>
            <a:spLocks noGrp="1"/>
          </p:cNvSpPr>
          <p:nvPr>
            <p:ph idx="4294967295"/>
          </p:nvPr>
        </p:nvSpPr>
        <p:spPr>
          <a:xfrm>
            <a:off x="628650" y="2457304"/>
            <a:ext cx="7886700" cy="4351338"/>
          </a:xfrm>
        </p:spPr>
        <p:txBody>
          <a:bodyPr anchor="ctr">
            <a:noAutofit/>
          </a:bodyPr>
          <a:lstStyle/>
          <a:p>
            <a:pPr marL="0" indent="0" algn="ctr">
              <a:lnSpc>
                <a:spcPct val="120000"/>
              </a:lnSpc>
              <a:spcBef>
                <a:spcPts val="750"/>
              </a:spcBef>
              <a:spcAft>
                <a:spcPts val="0"/>
              </a:spcAft>
              <a:buNone/>
            </a:pPr>
            <a:r>
              <a:rPr lang="en-US" sz="2800" dirty="0">
                <a:solidFill>
                  <a:srgbClr val="203864"/>
                </a:solidFill>
                <a:latin typeface="Calibri"/>
                <a:cs typeface="Calibri"/>
              </a:rPr>
              <a:t>Have a direct conversation with the student to gather</a:t>
            </a:r>
            <a:br>
              <a:rPr lang="en-US" sz="2800" dirty="0">
                <a:solidFill>
                  <a:srgbClr val="203864"/>
                </a:solidFill>
                <a:latin typeface="Calibri"/>
                <a:cs typeface="Calibri"/>
              </a:rPr>
            </a:br>
            <a:r>
              <a:rPr lang="en-US" sz="2800" dirty="0">
                <a:solidFill>
                  <a:srgbClr val="203864"/>
                </a:solidFill>
                <a:latin typeface="Calibri"/>
                <a:cs typeface="Calibri"/>
              </a:rPr>
              <a:t>more information, actively listen &amp; express your care</a:t>
            </a:r>
            <a:br>
              <a:rPr lang="en-US" sz="2800" dirty="0">
                <a:solidFill>
                  <a:srgbClr val="203864"/>
                </a:solidFill>
                <a:latin typeface="Calibri"/>
                <a:cs typeface="Calibri"/>
              </a:rPr>
            </a:br>
            <a:r>
              <a:rPr lang="en-US" sz="2800" dirty="0">
                <a:solidFill>
                  <a:srgbClr val="203864"/>
                </a:solidFill>
                <a:latin typeface="Calibri"/>
                <a:cs typeface="Calibri"/>
              </a:rPr>
              <a:t>and concern if you are comfortable doing so.</a:t>
            </a:r>
            <a:endParaRPr lang="en-US" sz="2800" dirty="0">
              <a:solidFill>
                <a:srgbClr val="203864"/>
              </a:solidFill>
              <a:latin typeface="Calibri"/>
              <a:ea typeface="+mj-lt"/>
              <a:cs typeface="+mj-lt"/>
            </a:endParaRPr>
          </a:p>
          <a:p>
            <a:pPr algn="ctr"/>
            <a:endParaRPr lang="en-US" sz="2800" dirty="0">
              <a:solidFill>
                <a:srgbClr val="203864"/>
              </a:solidFill>
              <a:latin typeface="Calibri"/>
              <a:ea typeface="+mn-lt"/>
              <a:cs typeface="Calibri"/>
            </a:endParaRPr>
          </a:p>
        </p:txBody>
      </p:sp>
      <p:sp>
        <p:nvSpPr>
          <p:cNvPr id="7" name="Rectangle 6" descr="Network">
            <a:extLst>
              <a:ext uri="{FF2B5EF4-FFF2-40B4-BE49-F238E27FC236}">
                <a16:creationId xmlns:a16="http://schemas.microsoft.com/office/drawing/2014/main" id="{FE3912B3-9174-4A75-9B23-726E199EA9DC}"/>
              </a:ext>
            </a:extLst>
          </p:cNvPr>
          <p:cNvSpPr/>
          <p:nvPr/>
        </p:nvSpPr>
        <p:spPr>
          <a:xfrm>
            <a:off x="4168406" y="1580069"/>
            <a:ext cx="807187" cy="807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289443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7ED4-DE2F-4753-9ABF-692E3C9DB893}"/>
              </a:ext>
            </a:extLst>
          </p:cNvPr>
          <p:cNvSpPr>
            <a:spLocks noGrp="1"/>
          </p:cNvSpPr>
          <p:nvPr>
            <p:ph type="ctrTitle" idx="4294967295"/>
          </p:nvPr>
        </p:nvSpPr>
        <p:spPr>
          <a:xfrm>
            <a:off x="0" y="619125"/>
            <a:ext cx="9144000" cy="1257300"/>
          </a:xfrm>
        </p:spPr>
        <p:txBody>
          <a:bodyPr vert="horz" lIns="91440" tIns="45720" rIns="91440" bIns="45720" rtlCol="0" anchor="ctr">
            <a:noAutofit/>
          </a:bodyPr>
          <a:lstStyle/>
          <a:p>
            <a:pPr algn="ctr" eaLnBrk="1" hangingPunct="1">
              <a:spcAft>
                <a:spcPts val="0"/>
              </a:spcAft>
            </a:pPr>
            <a:r>
              <a:rPr lang="en-US" b="1" kern="1200" cap="all" dirty="0">
                <a:solidFill>
                  <a:srgbClr val="203864"/>
                </a:solidFill>
                <a:latin typeface="Calibri"/>
                <a:cs typeface="Calibri"/>
              </a:rPr>
              <a:t>Have A Direct Conversation</a:t>
            </a:r>
            <a:endParaRPr lang="en-US" b="1" kern="1200" dirty="0">
              <a:solidFill>
                <a:srgbClr val="203864"/>
              </a:solidFill>
              <a:latin typeface="Calibri"/>
              <a:cs typeface="Calibri"/>
            </a:endParaRPr>
          </a:p>
        </p:txBody>
      </p:sp>
      <p:graphicFrame>
        <p:nvGraphicFramePr>
          <p:cNvPr id="13" name="Content Placeholder 2">
            <a:extLst>
              <a:ext uri="{FF2B5EF4-FFF2-40B4-BE49-F238E27FC236}">
                <a16:creationId xmlns:a16="http://schemas.microsoft.com/office/drawing/2014/main" id="{C665B29B-41ED-4067-9BF8-2603E7C27F1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3284468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784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6CFE-B01E-4487-BB28-62436F923023}"/>
              </a:ext>
            </a:extLst>
          </p:cNvPr>
          <p:cNvSpPr>
            <a:spLocks noGrp="1"/>
          </p:cNvSpPr>
          <p:nvPr>
            <p:ph type="title"/>
          </p:nvPr>
        </p:nvSpPr>
        <p:spPr>
          <a:solidFill>
            <a:srgbClr val="FFFFFF"/>
          </a:solidFill>
          <a:ln>
            <a:solidFill>
              <a:srgbClr val="262626"/>
            </a:solidFill>
          </a:ln>
        </p:spPr>
        <p:txBody>
          <a:bodyPr>
            <a:noAutofit/>
          </a:bodyPr>
          <a:lstStyle/>
          <a:p>
            <a:r>
              <a:rPr lang="en-US" sz="4800" b="0" dirty="0">
                <a:latin typeface="Calibri"/>
                <a:cs typeface="Calibri"/>
              </a:rPr>
              <a:t> Goals of the Conversation</a:t>
            </a:r>
          </a:p>
        </p:txBody>
      </p:sp>
      <p:graphicFrame>
        <p:nvGraphicFramePr>
          <p:cNvPr id="5" name="Content Placeholder 2">
            <a:extLst>
              <a:ext uri="{FF2B5EF4-FFF2-40B4-BE49-F238E27FC236}">
                <a16:creationId xmlns:a16="http://schemas.microsoft.com/office/drawing/2014/main" id="{DECDEC56-92D3-4871-9974-E644FE11908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73676303"/>
              </p:ext>
            </p:extLst>
          </p:nvPr>
        </p:nvGraphicFramePr>
        <p:xfrm>
          <a:off x="814720" y="154209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09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37488-4C9C-42E2-A84B-EAA6AB2B7028}"/>
              </a:ext>
            </a:extLst>
          </p:cNvPr>
          <p:cNvSpPr>
            <a:spLocks noGrp="1"/>
          </p:cNvSpPr>
          <p:nvPr>
            <p:ph type="title"/>
          </p:nvPr>
        </p:nvSpPr>
        <p:spPr>
          <a:xfrm>
            <a:off x="796998" y="205637"/>
            <a:ext cx="7798096" cy="708763"/>
          </a:xfrm>
        </p:spPr>
        <p:txBody>
          <a:bodyPr/>
          <a:lstStyle/>
          <a:p>
            <a:r>
              <a:rPr lang="en-US" sz="4800" b="0" dirty="0">
                <a:latin typeface="Calibri"/>
                <a:cs typeface="Calibri"/>
              </a:rPr>
              <a:t>Privacy</a:t>
            </a:r>
          </a:p>
        </p:txBody>
      </p:sp>
      <p:sp>
        <p:nvSpPr>
          <p:cNvPr id="3" name="Content Placeholder 2">
            <a:extLst>
              <a:ext uri="{FF2B5EF4-FFF2-40B4-BE49-F238E27FC236}">
                <a16:creationId xmlns:a16="http://schemas.microsoft.com/office/drawing/2014/main" id="{20353349-D8BB-448B-B650-9331C4DEBB1D}"/>
              </a:ext>
            </a:extLst>
          </p:cNvPr>
          <p:cNvSpPr>
            <a:spLocks noGrp="1"/>
          </p:cNvSpPr>
          <p:nvPr>
            <p:ph idx="1"/>
          </p:nvPr>
        </p:nvSpPr>
        <p:spPr>
          <a:xfrm>
            <a:off x="628650" y="1678143"/>
            <a:ext cx="7886700" cy="4351338"/>
          </a:xfrm>
        </p:spPr>
        <p:txBody>
          <a:bodyPr/>
          <a:lstStyle/>
          <a:p>
            <a:r>
              <a:rPr lang="en-US" dirty="0">
                <a:latin typeface="+mn-lt"/>
                <a:ea typeface="+mn-lt"/>
                <a:cs typeface="+mn-lt"/>
              </a:rPr>
              <a:t>It is important to maintain privacy with respect </a:t>
            </a:r>
            <a:br>
              <a:rPr lang="en-US" dirty="0">
                <a:latin typeface="+mn-lt"/>
                <a:ea typeface="+mn-lt"/>
                <a:cs typeface="+mn-lt"/>
              </a:rPr>
            </a:br>
            <a:r>
              <a:rPr lang="en-US" dirty="0">
                <a:latin typeface="+mn-lt"/>
                <a:ea typeface="+mn-lt"/>
                <a:cs typeface="+mn-lt"/>
              </a:rPr>
              <a:t>to your interaction with the student. </a:t>
            </a:r>
          </a:p>
          <a:p>
            <a:r>
              <a:rPr lang="en-US" dirty="0">
                <a:latin typeface="+mn-lt"/>
                <a:ea typeface="+mn-lt"/>
                <a:cs typeface="+mn-lt"/>
              </a:rPr>
              <a:t>Avoid making sweeping promises of confidentiality. </a:t>
            </a:r>
          </a:p>
          <a:p>
            <a:r>
              <a:rPr lang="en-US" dirty="0">
                <a:latin typeface="+mn-lt"/>
                <a:ea typeface="+mn-lt"/>
                <a:cs typeface="+mn-lt"/>
              </a:rPr>
              <a:t>In circumstances where people are at risk of harming themselves or another person, it is necessary to breach privacy to ensure the safety </a:t>
            </a:r>
            <a:br>
              <a:rPr lang="en-US" dirty="0">
                <a:latin typeface="+mn-lt"/>
                <a:ea typeface="+mn-lt"/>
                <a:cs typeface="+mn-lt"/>
              </a:rPr>
            </a:br>
            <a:r>
              <a:rPr lang="en-US" dirty="0">
                <a:latin typeface="+mn-lt"/>
                <a:ea typeface="+mn-lt"/>
                <a:cs typeface="+mn-lt"/>
              </a:rPr>
              <a:t>of the person.</a:t>
            </a:r>
            <a:endParaRPr lang="en-US" dirty="0">
              <a:latin typeface="+mn-lt"/>
            </a:endParaRPr>
          </a:p>
        </p:txBody>
      </p:sp>
    </p:spTree>
    <p:extLst>
      <p:ext uri="{BB962C8B-B14F-4D97-AF65-F5344CB8AC3E}">
        <p14:creationId xmlns:p14="http://schemas.microsoft.com/office/powerpoint/2010/main" val="53248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9127BA-564B-4801-8CBB-D057686C835D}"/>
              </a:ext>
            </a:extLst>
          </p:cNvPr>
          <p:cNvSpPr>
            <a:spLocks noGrp="1"/>
          </p:cNvSpPr>
          <p:nvPr>
            <p:ph type="title"/>
          </p:nvPr>
        </p:nvSpPr>
        <p:spPr>
          <a:xfrm>
            <a:off x="883699" y="365125"/>
            <a:ext cx="7631651" cy="549275"/>
          </a:xfrm>
        </p:spPr>
        <p:txBody>
          <a:bodyPr/>
          <a:lstStyle/>
          <a:p>
            <a:r>
              <a:rPr lang="en-US" sz="4800" b="0" dirty="0">
                <a:latin typeface="Calibri"/>
                <a:ea typeface="+mj-lt"/>
                <a:cs typeface="+mj-lt"/>
              </a:rPr>
              <a:t>Defining Our Roles</a:t>
            </a:r>
            <a:endParaRPr lang="en-US" sz="4800" b="0" dirty="0">
              <a:latin typeface="Calibri"/>
              <a:cs typeface="Calibri Light" panose="020F0302020204030204"/>
            </a:endParaRPr>
          </a:p>
        </p:txBody>
      </p:sp>
      <p:graphicFrame>
        <p:nvGraphicFramePr>
          <p:cNvPr id="5" name="Content Placeholder 1">
            <a:extLst>
              <a:ext uri="{FF2B5EF4-FFF2-40B4-BE49-F238E27FC236}">
                <a16:creationId xmlns:a16="http://schemas.microsoft.com/office/drawing/2014/main" id="{D9006E0F-9DA5-40AB-87FE-66939401278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73309449"/>
              </p:ext>
            </p:extLst>
          </p:nvPr>
        </p:nvGraphicFramePr>
        <p:xfrm>
          <a:off x="773856" y="1127752"/>
          <a:ext cx="8042885" cy="5368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0154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7B45-DC4E-4B03-8520-E97B37774F05}"/>
              </a:ext>
            </a:extLst>
          </p:cNvPr>
          <p:cNvSpPr>
            <a:spLocks noGrp="1"/>
          </p:cNvSpPr>
          <p:nvPr>
            <p:ph type="ctrTitle"/>
          </p:nvPr>
        </p:nvSpPr>
        <p:spPr>
          <a:xfrm>
            <a:off x="1143000" y="2019300"/>
            <a:ext cx="6858000" cy="1741540"/>
          </a:xfrm>
        </p:spPr>
        <p:txBody>
          <a:bodyPr anchor="ctr">
            <a:normAutofit/>
          </a:bodyPr>
          <a:lstStyle/>
          <a:p>
            <a:pPr algn="ctr"/>
            <a:r>
              <a:rPr lang="en-US" dirty="0"/>
              <a:t>REFER</a:t>
            </a:r>
          </a:p>
        </p:txBody>
      </p:sp>
      <p:sp>
        <p:nvSpPr>
          <p:cNvPr id="3" name="Content Placeholder 2">
            <a:extLst>
              <a:ext uri="{FF2B5EF4-FFF2-40B4-BE49-F238E27FC236}">
                <a16:creationId xmlns:a16="http://schemas.microsoft.com/office/drawing/2014/main" id="{AB4D81A2-2C1B-40F8-9D50-BD45264C4E98}"/>
              </a:ext>
            </a:extLst>
          </p:cNvPr>
          <p:cNvSpPr>
            <a:spLocks noGrp="1"/>
          </p:cNvSpPr>
          <p:nvPr>
            <p:ph type="subTitle" idx="4294967295"/>
          </p:nvPr>
        </p:nvSpPr>
        <p:spPr>
          <a:xfrm>
            <a:off x="0" y="3350402"/>
            <a:ext cx="9144000" cy="2000250"/>
          </a:xfrm>
        </p:spPr>
        <p:txBody>
          <a:bodyPr anchor="ctr">
            <a:noAutofit/>
          </a:bodyPr>
          <a:lstStyle/>
          <a:p>
            <a:pPr marL="0" indent="0" algn="ctr">
              <a:lnSpc>
                <a:spcPct val="120000"/>
              </a:lnSpc>
              <a:spcBef>
                <a:spcPts val="750"/>
              </a:spcBef>
              <a:spcAft>
                <a:spcPts val="0"/>
              </a:spcAft>
              <a:buNone/>
            </a:pPr>
            <a:r>
              <a:rPr lang="en-US" sz="2800" dirty="0">
                <a:solidFill>
                  <a:srgbClr val="203864"/>
                </a:solidFill>
                <a:latin typeface="Calibri"/>
                <a:cs typeface="Calibri"/>
              </a:rPr>
              <a:t>Be knowledgeable of your institutional policies</a:t>
            </a:r>
            <a:br>
              <a:rPr lang="en-US" sz="2800" dirty="0">
                <a:solidFill>
                  <a:srgbClr val="203864"/>
                </a:solidFill>
                <a:latin typeface="Calibri"/>
                <a:cs typeface="Calibri"/>
              </a:rPr>
            </a:br>
            <a:r>
              <a:rPr lang="en-US" sz="2800" dirty="0">
                <a:solidFill>
                  <a:srgbClr val="203864"/>
                </a:solidFill>
                <a:latin typeface="Calibri"/>
                <a:cs typeface="Calibri"/>
              </a:rPr>
              <a:t>and</a:t>
            </a:r>
            <a:r>
              <a:rPr lang="en-US" dirty="0">
                <a:solidFill>
                  <a:srgbClr val="203864"/>
                </a:solidFill>
                <a:latin typeface="Calibri"/>
                <a:cs typeface="Calibri"/>
              </a:rPr>
              <a:t> </a:t>
            </a:r>
            <a:r>
              <a:rPr lang="en-US" sz="2800" dirty="0">
                <a:solidFill>
                  <a:srgbClr val="203864"/>
                </a:solidFill>
                <a:latin typeface="Calibri"/>
                <a:cs typeface="Calibri"/>
              </a:rPr>
              <a:t>resources to appropriately and empathetically refer </a:t>
            </a:r>
            <a:br>
              <a:rPr lang="en-US" sz="2800" dirty="0">
                <a:solidFill>
                  <a:srgbClr val="203864"/>
                </a:solidFill>
                <a:latin typeface="Calibri"/>
                <a:cs typeface="Calibri"/>
              </a:rPr>
            </a:br>
            <a:r>
              <a:rPr lang="en-US" sz="2800" dirty="0">
                <a:solidFill>
                  <a:srgbClr val="203864"/>
                </a:solidFill>
                <a:latin typeface="Calibri"/>
                <a:cs typeface="Calibri"/>
              </a:rPr>
              <a:t> the student to the support they deserve.</a:t>
            </a:r>
          </a:p>
        </p:txBody>
      </p:sp>
      <p:sp>
        <p:nvSpPr>
          <p:cNvPr id="6" name="Rectangle 5" descr="Document">
            <a:extLst>
              <a:ext uri="{FF2B5EF4-FFF2-40B4-BE49-F238E27FC236}">
                <a16:creationId xmlns:a16="http://schemas.microsoft.com/office/drawing/2014/main" id="{9841A3A4-92C6-4FD9-BDC5-5031B03996AF}"/>
              </a:ext>
            </a:extLst>
          </p:cNvPr>
          <p:cNvSpPr/>
          <p:nvPr/>
        </p:nvSpPr>
        <p:spPr>
          <a:xfrm>
            <a:off x="4168407" y="1639058"/>
            <a:ext cx="807187" cy="807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160230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7ED4-DE2F-4753-9ABF-692E3C9DB893}"/>
              </a:ext>
            </a:extLst>
          </p:cNvPr>
          <p:cNvSpPr>
            <a:spLocks noGrp="1"/>
          </p:cNvSpPr>
          <p:nvPr>
            <p:ph type="ctrTitle" idx="4294967295"/>
          </p:nvPr>
        </p:nvSpPr>
        <p:spPr>
          <a:xfrm>
            <a:off x="0" y="557213"/>
            <a:ext cx="9144000" cy="1150937"/>
          </a:xfrm>
        </p:spPr>
        <p:txBody>
          <a:bodyPr vert="horz" wrap="square" lIns="91440" tIns="45720" rIns="91440" bIns="45720" numCol="1" rtlCol="0" anchor="ctr" anchorCtr="0" compatLnSpc="1">
            <a:prstTxWarp prst="textNoShape">
              <a:avLst/>
            </a:prstTxWarp>
            <a:noAutofit/>
          </a:bodyPr>
          <a:lstStyle/>
          <a:p>
            <a:pPr algn="ctr">
              <a:spcAft>
                <a:spcPts val="0"/>
              </a:spcAft>
            </a:pPr>
            <a:r>
              <a:rPr lang="en-US" b="1" cap="all" dirty="0">
                <a:solidFill>
                  <a:srgbClr val="203864"/>
                </a:solidFill>
                <a:latin typeface="+mn-lt"/>
                <a:ea typeface="+mn-lt"/>
                <a:cs typeface="+mn-lt"/>
              </a:rPr>
              <a:t>Considerations for Action</a:t>
            </a:r>
          </a:p>
        </p:txBody>
      </p:sp>
      <p:graphicFrame>
        <p:nvGraphicFramePr>
          <p:cNvPr id="15" name="Content Placeholder 2">
            <a:extLst>
              <a:ext uri="{FF2B5EF4-FFF2-40B4-BE49-F238E27FC236}">
                <a16:creationId xmlns:a16="http://schemas.microsoft.com/office/drawing/2014/main" id="{46FA9EA3-CCE6-4B2E-842A-F5EF0C5578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4648306"/>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40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AE403E-EA0D-45F0-890A-9F85B38151F8}"/>
              </a:ext>
            </a:extLst>
          </p:cNvPr>
          <p:cNvSpPr txBox="1"/>
          <p:nvPr/>
        </p:nvSpPr>
        <p:spPr>
          <a:xfrm>
            <a:off x="-443" y="184805"/>
            <a:ext cx="9144886" cy="10008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gn="ctr" defTabSz="914400" eaLnBrk="1" hangingPunct="1">
              <a:lnSpc>
                <a:spcPct val="90000"/>
              </a:lnSpc>
              <a:spcAft>
                <a:spcPts val="600"/>
              </a:spcAft>
            </a:pPr>
            <a:r>
              <a:rPr lang="en-US" sz="4000" b="1" kern="1200" dirty="0">
                <a:solidFill>
                  <a:srgbClr val="203864"/>
                </a:solidFill>
                <a:latin typeface="Calibri"/>
                <a:ea typeface="+mj-ea"/>
                <a:cs typeface="Calibri"/>
              </a:rPr>
              <a:t>National Behavioral Intervention Team Association (</a:t>
            </a:r>
            <a:r>
              <a:rPr lang="en-US" sz="4000" b="1" kern="1200" dirty="0" err="1">
                <a:solidFill>
                  <a:srgbClr val="203864"/>
                </a:solidFill>
                <a:latin typeface="Calibri"/>
                <a:ea typeface="+mj-ea"/>
                <a:cs typeface="Calibri"/>
              </a:rPr>
              <a:t>NaBITA</a:t>
            </a:r>
            <a:r>
              <a:rPr lang="en-US" sz="4000" b="1" kern="1200" dirty="0">
                <a:solidFill>
                  <a:srgbClr val="203864"/>
                </a:solidFill>
                <a:latin typeface="Calibri"/>
                <a:ea typeface="+mj-ea"/>
                <a:cs typeface="Calibri"/>
              </a:rPr>
              <a:t>) Risk Rubric</a:t>
            </a:r>
            <a:endParaRPr lang="en-US" sz="4000" b="1" dirty="0">
              <a:solidFill>
                <a:srgbClr val="203864"/>
              </a:solidFill>
              <a:ea typeface="+mj-ea"/>
              <a:cs typeface="Calibri"/>
            </a:endParaRPr>
          </a:p>
        </p:txBody>
      </p:sp>
      <p:pic>
        <p:nvPicPr>
          <p:cNvPr id="2" name="Picture 2" descr="NABITA Risk Rubric">
            <a:extLst>
              <a:ext uri="{FF2B5EF4-FFF2-40B4-BE49-F238E27FC236}">
                <a16:creationId xmlns:a16="http://schemas.microsoft.com/office/drawing/2014/main" id="{87861ABE-EF6C-49E0-84CC-0F484851F5B2}"/>
              </a:ext>
            </a:extLst>
          </p:cNvPr>
          <p:cNvPicPr>
            <a:picLocks noChangeAspect="1"/>
          </p:cNvPicPr>
          <p:nvPr/>
        </p:nvPicPr>
        <p:blipFill rotWithShape="1">
          <a:blip r:embed="rId3"/>
          <a:srcRect r="-35" b="2419"/>
          <a:stretch/>
        </p:blipFill>
        <p:spPr>
          <a:xfrm>
            <a:off x="-1801" y="1172031"/>
            <a:ext cx="8959242" cy="5681907"/>
          </a:xfrm>
          <a:prstGeom prst="rect">
            <a:avLst/>
          </a:prstGeom>
        </p:spPr>
      </p:pic>
      <p:sp>
        <p:nvSpPr>
          <p:cNvPr id="4" name="Title 3" hidden="1">
            <a:extLst>
              <a:ext uri="{FF2B5EF4-FFF2-40B4-BE49-F238E27FC236}">
                <a16:creationId xmlns:a16="http://schemas.microsoft.com/office/drawing/2014/main" id="{3A08FA3B-FD7B-475D-8B00-A0E49B00927A}"/>
              </a:ext>
            </a:extLst>
          </p:cNvPr>
          <p:cNvSpPr>
            <a:spLocks noGrp="1"/>
          </p:cNvSpPr>
          <p:nvPr>
            <p:ph type="title" idx="4294967295"/>
          </p:nvPr>
        </p:nvSpPr>
        <p:spPr/>
        <p:txBody>
          <a:bodyPr/>
          <a:lstStyle/>
          <a:p>
            <a:pPr rtl="0" eaLnBrk="1" fontAlgn="base" hangingPunct="1"/>
            <a:r>
              <a:rPr lang="en-US" sz="4000" b="1" kern="1200" dirty="0">
                <a:solidFill>
                  <a:srgbClr val="203864"/>
                </a:solidFill>
                <a:effectLst/>
                <a:latin typeface="Calibri" panose="020F0502020204030204" pitchFamily="34" charset="0"/>
                <a:ea typeface="+mn-ea"/>
                <a:cs typeface="Calibri" panose="020F0502020204030204" pitchFamily="34" charset="0"/>
              </a:rPr>
              <a:t>National Behavioral Intervention Team Association (</a:t>
            </a:r>
            <a:r>
              <a:rPr lang="en-US" sz="4000" b="1" kern="1200" dirty="0" err="1">
                <a:solidFill>
                  <a:srgbClr val="203864"/>
                </a:solidFill>
                <a:effectLst/>
                <a:latin typeface="Calibri" panose="020F0502020204030204" pitchFamily="34" charset="0"/>
                <a:ea typeface="+mn-ea"/>
                <a:cs typeface="Calibri" panose="020F0502020204030204" pitchFamily="34" charset="0"/>
              </a:rPr>
              <a:t>NaBITA</a:t>
            </a:r>
            <a:r>
              <a:rPr lang="en-US" sz="4000" b="1" kern="1200" dirty="0">
                <a:solidFill>
                  <a:srgbClr val="203864"/>
                </a:solidFill>
                <a:effectLst/>
                <a:latin typeface="Calibri" panose="020F0502020204030204" pitchFamily="34" charset="0"/>
                <a:ea typeface="+mn-ea"/>
                <a:cs typeface="Calibri" panose="020F0502020204030204" pitchFamily="34" charset="0"/>
              </a:rPr>
              <a:t>) Risk Rubric</a:t>
            </a:r>
            <a:endParaRPr lang="en-US" dirty="0">
              <a:effectLst/>
            </a:endParaRPr>
          </a:p>
          <a:p>
            <a:endParaRPr lang="en-US" dirty="0"/>
          </a:p>
        </p:txBody>
      </p:sp>
    </p:spTree>
    <p:extLst>
      <p:ext uri="{BB962C8B-B14F-4D97-AF65-F5344CB8AC3E}">
        <p14:creationId xmlns:p14="http://schemas.microsoft.com/office/powerpoint/2010/main" val="817074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arm to Self Scale Graphic">
            <a:extLst>
              <a:ext uri="{FF2B5EF4-FFF2-40B4-BE49-F238E27FC236}">
                <a16:creationId xmlns:a16="http://schemas.microsoft.com/office/drawing/2014/main" id="{029B95B4-8241-4B00-98F9-9EE3C43DD2AC}"/>
              </a:ext>
            </a:extLst>
          </p:cNvPr>
          <p:cNvPicPr>
            <a:picLocks noGrp="1" noChangeAspect="1"/>
          </p:cNvPicPr>
          <p:nvPr>
            <p:ph idx="4294967295"/>
          </p:nvPr>
        </p:nvPicPr>
        <p:blipFill>
          <a:blip r:embed="rId3"/>
          <a:stretch>
            <a:fillRect/>
          </a:stretch>
        </p:blipFill>
        <p:spPr>
          <a:xfrm>
            <a:off x="1939298" y="2450"/>
            <a:ext cx="5271974" cy="6851488"/>
          </a:xfrm>
          <a:prstGeom prst="rect">
            <a:avLst/>
          </a:prstGeom>
        </p:spPr>
      </p:pic>
      <p:sp>
        <p:nvSpPr>
          <p:cNvPr id="2" name="Title 1" hidden="1">
            <a:extLst>
              <a:ext uri="{FF2B5EF4-FFF2-40B4-BE49-F238E27FC236}">
                <a16:creationId xmlns:a16="http://schemas.microsoft.com/office/drawing/2014/main" id="{F36065BC-6F41-42B4-AB9F-E1C04122A72E}"/>
              </a:ext>
            </a:extLst>
          </p:cNvPr>
          <p:cNvSpPr>
            <a:spLocks noGrp="1"/>
          </p:cNvSpPr>
          <p:nvPr>
            <p:ph type="title"/>
          </p:nvPr>
        </p:nvSpPr>
        <p:spPr/>
        <p:txBody>
          <a:bodyPr/>
          <a:lstStyle/>
          <a:p>
            <a:r>
              <a:rPr lang="en-US" dirty="0"/>
              <a:t>Harm to Self Scale</a:t>
            </a:r>
          </a:p>
        </p:txBody>
      </p:sp>
    </p:spTree>
    <p:extLst>
      <p:ext uri="{BB962C8B-B14F-4D97-AF65-F5344CB8AC3E}">
        <p14:creationId xmlns:p14="http://schemas.microsoft.com/office/powerpoint/2010/main" val="2573921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25EC-FD78-4FA1-91A9-8A915DAEE9A1}"/>
              </a:ext>
            </a:extLst>
          </p:cNvPr>
          <p:cNvSpPr>
            <a:spLocks noGrp="1"/>
          </p:cNvSpPr>
          <p:nvPr>
            <p:ph type="title" idx="4294967295"/>
          </p:nvPr>
        </p:nvSpPr>
        <p:spPr>
          <a:xfrm>
            <a:off x="0" y="1588"/>
            <a:ext cx="9144000" cy="1325562"/>
          </a:xfrm>
        </p:spPr>
        <p:txBody>
          <a:bodyPr vert="horz" lIns="68580" tIns="34290" rIns="68580" bIns="34290" rtlCol="0" anchor="ctr">
            <a:noAutofit/>
          </a:bodyPr>
          <a:lstStyle/>
          <a:p>
            <a:pPr algn="ctr">
              <a:lnSpc>
                <a:spcPct val="80000"/>
              </a:lnSpc>
            </a:pPr>
            <a:r>
              <a:rPr lang="en-US" b="1" spc="113" dirty="0">
                <a:solidFill>
                  <a:srgbClr val="203864"/>
                </a:solidFill>
                <a:latin typeface="Calibri"/>
                <a:cs typeface="Calibri"/>
              </a:rPr>
              <a:t>SUGGESTED INTERVENTIONS </a:t>
            </a:r>
          </a:p>
        </p:txBody>
      </p:sp>
      <p:pic>
        <p:nvPicPr>
          <p:cNvPr id="4" name="Picture 4" descr="NABITA Suggested Interventions graphic">
            <a:extLst>
              <a:ext uri="{FF2B5EF4-FFF2-40B4-BE49-F238E27FC236}">
                <a16:creationId xmlns:a16="http://schemas.microsoft.com/office/drawing/2014/main" id="{1BB615FE-568B-4795-8797-28A33F9C2462}"/>
              </a:ext>
            </a:extLst>
          </p:cNvPr>
          <p:cNvPicPr>
            <a:picLocks noGrp="1" noChangeAspect="1"/>
          </p:cNvPicPr>
          <p:nvPr>
            <p:ph idx="4294967295"/>
          </p:nvPr>
        </p:nvPicPr>
        <p:blipFill>
          <a:blip r:embed="rId2"/>
          <a:stretch>
            <a:fillRect/>
          </a:stretch>
        </p:blipFill>
        <p:spPr>
          <a:xfrm>
            <a:off x="-9525" y="1063625"/>
            <a:ext cx="9153525" cy="5645150"/>
          </a:xfrm>
          <a:prstGeom prst="rect">
            <a:avLst/>
          </a:prstGeom>
        </p:spPr>
      </p:pic>
    </p:spTree>
    <p:extLst>
      <p:ext uri="{BB962C8B-B14F-4D97-AF65-F5344CB8AC3E}">
        <p14:creationId xmlns:p14="http://schemas.microsoft.com/office/powerpoint/2010/main" val="2280443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6CFE-B01E-4487-BB28-62436F923023}"/>
              </a:ext>
            </a:extLst>
          </p:cNvPr>
          <p:cNvSpPr>
            <a:spLocks noGrp="1"/>
          </p:cNvSpPr>
          <p:nvPr>
            <p:ph type="title"/>
          </p:nvPr>
        </p:nvSpPr>
        <p:spPr>
          <a:xfrm>
            <a:off x="816219" y="224449"/>
            <a:ext cx="7476393" cy="772012"/>
          </a:xfrm>
          <a:noFill/>
          <a:ln>
            <a:noFill/>
          </a:ln>
        </p:spPr>
        <p:txBody>
          <a:bodyPr>
            <a:noAutofit/>
          </a:bodyPr>
          <a:lstStyle/>
          <a:p>
            <a:r>
              <a:rPr lang="en-US" sz="4800" b="0" dirty="0">
                <a:latin typeface="Calibri"/>
                <a:cs typeface="Calibri"/>
              </a:rPr>
              <a:t>Interventions</a:t>
            </a:r>
            <a:endParaRPr lang="en-US" sz="4800" b="0" dirty="0"/>
          </a:p>
        </p:txBody>
      </p:sp>
      <p:graphicFrame>
        <p:nvGraphicFramePr>
          <p:cNvPr id="5" name="Content Placeholder 2">
            <a:extLst>
              <a:ext uri="{FF2B5EF4-FFF2-40B4-BE49-F238E27FC236}">
                <a16:creationId xmlns:a16="http://schemas.microsoft.com/office/drawing/2014/main" id="{DECDEC56-92D3-4871-9974-E644FE11908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76934058"/>
              </p:ext>
            </p:extLst>
          </p:nvPr>
        </p:nvGraphicFramePr>
        <p:xfrm>
          <a:off x="814720" y="154209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35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107D8F62-AA96-491F-8886-B8FE2B311651}"/>
              </a:ext>
            </a:extLst>
          </p:cNvPr>
          <p:cNvSpPr>
            <a:spLocks noGrp="1"/>
          </p:cNvSpPr>
          <p:nvPr>
            <p:ph type="ctrTitle"/>
          </p:nvPr>
        </p:nvSpPr>
        <p:spPr>
          <a:xfrm>
            <a:off x="0" y="1560112"/>
            <a:ext cx="9144000" cy="2387600"/>
          </a:xfrm>
        </p:spPr>
        <p:txBody>
          <a:bodyPr/>
          <a:lstStyle/>
          <a:p>
            <a:pPr algn="ctr">
              <a:defRPr/>
            </a:pPr>
            <a:r>
              <a:rPr lang="en-US" dirty="0">
                <a:cs typeface="Calibri"/>
              </a:rPr>
              <a:t>Boundaries &amp; Balance</a:t>
            </a:r>
            <a:br>
              <a:rPr lang="en-US" dirty="0">
                <a:cs typeface="Calibri"/>
              </a:rPr>
            </a:br>
            <a:r>
              <a:rPr lang="en-US" dirty="0">
                <a:cs typeface="Calibri"/>
              </a:rPr>
              <a:t>In The Workplace</a:t>
            </a:r>
          </a:p>
        </p:txBody>
      </p:sp>
      <p:sp>
        <p:nvSpPr>
          <p:cNvPr id="3" name="Rectangle 2">
            <a:extLst>
              <a:ext uri="{FF2B5EF4-FFF2-40B4-BE49-F238E27FC236}">
                <a16:creationId xmlns:a16="http://schemas.microsoft.com/office/drawing/2014/main" id="{8E2B91A9-CF2D-46C7-94B2-6447BB41F55F}"/>
              </a:ext>
              <a:ext uri="{C183D7F6-B498-43B3-948B-1728B52AA6E4}">
                <adec:decorative xmlns:adec="http://schemas.microsoft.com/office/drawing/2017/decorative" val="1"/>
              </a:ext>
            </a:extLst>
          </p:cNvPr>
          <p:cNvSpPr/>
          <p:nvPr/>
        </p:nvSpPr>
        <p:spPr>
          <a:xfrm>
            <a:off x="924128" y="3992563"/>
            <a:ext cx="7315200" cy="73152"/>
          </a:xfrm>
          <a:prstGeom prst="rect">
            <a:avLst/>
          </a:prstGeom>
          <a:solidFill>
            <a:srgbClr val="818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44621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6CCB3FD-93C1-4218-B626-47003757B295}"/>
              </a:ext>
            </a:extLst>
          </p:cNvPr>
          <p:cNvSpPr>
            <a:spLocks noGrp="1"/>
          </p:cNvSpPr>
          <p:nvPr>
            <p:ph type="title"/>
          </p:nvPr>
        </p:nvSpPr>
        <p:spPr>
          <a:xfrm>
            <a:off x="44991" y="390194"/>
            <a:ext cx="7886700" cy="437921"/>
          </a:xfrm>
        </p:spPr>
        <p:txBody>
          <a:bodyPr/>
          <a:lstStyle/>
          <a:p>
            <a:r>
              <a:rPr lang="en-US" sz="4800" dirty="0">
                <a:latin typeface="Calibri"/>
                <a:cs typeface="Calibri Light"/>
              </a:rPr>
              <a:t>Understanding Your Responses</a:t>
            </a:r>
          </a:p>
        </p:txBody>
      </p:sp>
      <p:sp>
        <p:nvSpPr>
          <p:cNvPr id="4" name="Text Placeholder 3">
            <a:extLst>
              <a:ext uri="{FF2B5EF4-FFF2-40B4-BE49-F238E27FC236}">
                <a16:creationId xmlns:a16="http://schemas.microsoft.com/office/drawing/2014/main" id="{70CDE818-749B-4B8C-95D3-ECE428878ADF}"/>
              </a:ext>
            </a:extLst>
          </p:cNvPr>
          <p:cNvSpPr>
            <a:spLocks noGrp="1"/>
          </p:cNvSpPr>
          <p:nvPr>
            <p:ph type="body" sz="quarter" idx="11"/>
          </p:nvPr>
        </p:nvSpPr>
        <p:spPr/>
        <p:txBody>
          <a:bodyPr/>
          <a:lstStyle/>
          <a:p>
            <a:r>
              <a:rPr lang="en-US" b="1" dirty="0">
                <a:solidFill>
                  <a:srgbClr val="818FBD"/>
                </a:solidFill>
                <a:latin typeface="+mn-lt"/>
                <a:ea typeface="+mj-lt"/>
                <a:cs typeface="+mj-lt"/>
              </a:rPr>
              <a:t>Vicarious Trauma, Compassion Fatigue, Burnout</a:t>
            </a:r>
          </a:p>
          <a:p>
            <a:endParaRPr lang="en-US" dirty="0">
              <a:cs typeface="Calibri Light"/>
            </a:endParaRPr>
          </a:p>
        </p:txBody>
      </p:sp>
      <p:sp>
        <p:nvSpPr>
          <p:cNvPr id="2" name="Content Placeholder 1">
            <a:extLst>
              <a:ext uri="{FF2B5EF4-FFF2-40B4-BE49-F238E27FC236}">
                <a16:creationId xmlns:a16="http://schemas.microsoft.com/office/drawing/2014/main" id="{CC28E58D-1ABC-4A4B-A55E-0628F2A8CEDE}"/>
              </a:ext>
            </a:extLst>
          </p:cNvPr>
          <p:cNvSpPr>
            <a:spLocks noGrp="1"/>
          </p:cNvSpPr>
          <p:nvPr>
            <p:ph idx="1"/>
          </p:nvPr>
        </p:nvSpPr>
        <p:spPr>
          <a:xfrm>
            <a:off x="380397" y="1504964"/>
            <a:ext cx="8528021" cy="5230568"/>
          </a:xfrm>
        </p:spPr>
        <p:txBody>
          <a:bodyPr/>
          <a:lstStyle/>
          <a:p>
            <a:pPr marL="0" indent="0">
              <a:lnSpc>
                <a:spcPct val="100000"/>
              </a:lnSpc>
              <a:spcBef>
                <a:spcPts val="0"/>
              </a:spcBef>
              <a:spcAft>
                <a:spcPts val="0"/>
              </a:spcAft>
              <a:buNone/>
            </a:pPr>
            <a:r>
              <a:rPr lang="en-US" sz="2000" b="1" dirty="0">
                <a:latin typeface="Calibri"/>
                <a:ea typeface="+mj-lt"/>
                <a:cs typeface="+mj-lt"/>
              </a:rPr>
              <a:t>Vicarious Trauma - </a:t>
            </a:r>
            <a:r>
              <a:rPr lang="en-US" sz="2000" dirty="0">
                <a:latin typeface="Calibri"/>
                <a:ea typeface="+mj-lt"/>
                <a:cs typeface="+mj-lt"/>
              </a:rPr>
              <a:t>the profound shift in world view that occurs when helping those who have experienced trauma. One's fundamental beliefs about the </a:t>
            </a:r>
            <a:br>
              <a:rPr lang="en-US" sz="2000" dirty="0">
                <a:latin typeface="Calibri"/>
                <a:ea typeface="+mj-lt"/>
                <a:cs typeface="+mj-lt"/>
              </a:rPr>
            </a:br>
            <a:r>
              <a:rPr lang="en-US" sz="2000" dirty="0">
                <a:latin typeface="Calibri"/>
                <a:ea typeface="+mj-lt"/>
                <a:cs typeface="+mj-lt"/>
              </a:rPr>
              <a:t>world are altered and possibly damaged by being repeatedly exposed to traumatic material.</a:t>
            </a:r>
          </a:p>
          <a:p>
            <a:pPr marL="0" indent="0" algn="r">
              <a:lnSpc>
                <a:spcPct val="100000"/>
              </a:lnSpc>
              <a:spcBef>
                <a:spcPts val="0"/>
              </a:spcBef>
              <a:spcAft>
                <a:spcPts val="0"/>
              </a:spcAft>
              <a:buNone/>
            </a:pPr>
            <a:r>
              <a:rPr lang="en-US" sz="2000" dirty="0">
                <a:solidFill>
                  <a:srgbClr val="818FBD"/>
                </a:solidFill>
                <a:latin typeface="Calibri"/>
                <a:ea typeface="+mj-lt"/>
                <a:cs typeface="+mj-lt"/>
              </a:rPr>
              <a:t>(Pearlman, &amp; </a:t>
            </a:r>
            <a:r>
              <a:rPr lang="en-US" sz="2000" dirty="0" err="1">
                <a:solidFill>
                  <a:srgbClr val="818FBD"/>
                </a:solidFill>
                <a:latin typeface="Calibri"/>
                <a:ea typeface="+mj-lt"/>
                <a:cs typeface="+mj-lt"/>
              </a:rPr>
              <a:t>Saakvitne</a:t>
            </a:r>
            <a:r>
              <a:rPr lang="en-US" sz="2000" dirty="0">
                <a:solidFill>
                  <a:srgbClr val="818FBD"/>
                </a:solidFill>
                <a:latin typeface="Calibri"/>
                <a:ea typeface="+mj-lt"/>
                <a:cs typeface="+mj-lt"/>
              </a:rPr>
              <a:t>, 1995)</a:t>
            </a:r>
          </a:p>
          <a:p>
            <a:pPr marL="0" indent="0">
              <a:lnSpc>
                <a:spcPct val="100000"/>
              </a:lnSpc>
              <a:spcBef>
                <a:spcPts val="0"/>
              </a:spcBef>
              <a:spcAft>
                <a:spcPts val="0"/>
              </a:spcAft>
              <a:buNone/>
            </a:pPr>
            <a:endParaRPr lang="en-US" sz="2000" dirty="0">
              <a:latin typeface="Calibri"/>
              <a:ea typeface="+mj-lt"/>
              <a:cs typeface="+mj-lt"/>
            </a:endParaRPr>
          </a:p>
          <a:p>
            <a:pPr marL="0" indent="0">
              <a:lnSpc>
                <a:spcPct val="100000"/>
              </a:lnSpc>
              <a:spcBef>
                <a:spcPts val="0"/>
              </a:spcBef>
              <a:spcAft>
                <a:spcPts val="0"/>
              </a:spcAft>
              <a:buNone/>
            </a:pPr>
            <a:r>
              <a:rPr lang="en-US" sz="2000" b="1" dirty="0">
                <a:latin typeface="Calibri"/>
                <a:ea typeface="+mj-lt"/>
                <a:cs typeface="+mj-lt"/>
              </a:rPr>
              <a:t>Compassion Fatigue</a:t>
            </a:r>
            <a:r>
              <a:rPr lang="en-US" sz="2000" dirty="0">
                <a:latin typeface="Calibri"/>
                <a:ea typeface="+mj-lt"/>
                <a:cs typeface="+mj-lt"/>
              </a:rPr>
              <a:t> - the profound emotional and physical erosion that takes place from being unable to refuel and regenerate when supporting others.</a:t>
            </a:r>
            <a:br>
              <a:rPr lang="en-US" sz="2000" dirty="0">
                <a:latin typeface="Calibri"/>
                <a:ea typeface="+mj-lt"/>
                <a:cs typeface="+mj-lt"/>
              </a:rPr>
            </a:br>
            <a:r>
              <a:rPr lang="en-US" sz="2000" dirty="0">
                <a:latin typeface="Calibri"/>
                <a:ea typeface="+mj-lt"/>
                <a:cs typeface="+mj-lt"/>
              </a:rPr>
              <a:t>It has been described as the “cost of caring” for others in emotional pain. </a:t>
            </a:r>
          </a:p>
          <a:p>
            <a:pPr marL="0" indent="0" algn="r">
              <a:lnSpc>
                <a:spcPct val="100000"/>
              </a:lnSpc>
              <a:spcBef>
                <a:spcPts val="0"/>
              </a:spcBef>
              <a:spcAft>
                <a:spcPts val="0"/>
              </a:spcAft>
              <a:buNone/>
            </a:pPr>
            <a:r>
              <a:rPr lang="en-US" sz="2000" dirty="0">
                <a:solidFill>
                  <a:srgbClr val="818FBD"/>
                </a:solidFill>
                <a:latin typeface="Calibri"/>
                <a:ea typeface="+mj-lt"/>
                <a:cs typeface="+mj-lt"/>
              </a:rPr>
              <a:t>(Figley, 1982)</a:t>
            </a:r>
            <a:endParaRPr lang="en-US" sz="2000" dirty="0">
              <a:solidFill>
                <a:srgbClr val="818FBD"/>
              </a:solidFill>
              <a:latin typeface="Calibri"/>
              <a:cs typeface="Calibri Light" panose="020F0302020204030204"/>
            </a:endParaRPr>
          </a:p>
          <a:p>
            <a:pPr marL="0" indent="0">
              <a:lnSpc>
                <a:spcPct val="100000"/>
              </a:lnSpc>
              <a:spcBef>
                <a:spcPts val="0"/>
              </a:spcBef>
              <a:spcAft>
                <a:spcPts val="0"/>
              </a:spcAft>
              <a:buNone/>
            </a:pPr>
            <a:endParaRPr lang="en-US" sz="2000" dirty="0">
              <a:latin typeface="Calibri"/>
              <a:ea typeface="+mj-lt"/>
              <a:cs typeface="+mj-lt"/>
            </a:endParaRPr>
          </a:p>
          <a:p>
            <a:pPr marL="0" indent="0">
              <a:lnSpc>
                <a:spcPct val="100000"/>
              </a:lnSpc>
              <a:spcBef>
                <a:spcPts val="0"/>
              </a:spcBef>
              <a:spcAft>
                <a:spcPts val="0"/>
              </a:spcAft>
              <a:buNone/>
            </a:pPr>
            <a:r>
              <a:rPr lang="en-US" sz="2000" b="1" dirty="0">
                <a:latin typeface="Calibri"/>
                <a:ea typeface="+mj-lt"/>
                <a:cs typeface="+mj-lt"/>
              </a:rPr>
              <a:t>Burnout - </a:t>
            </a:r>
            <a:r>
              <a:rPr lang="en-US" sz="2000" dirty="0">
                <a:latin typeface="Calibri"/>
                <a:ea typeface="+mj-lt"/>
                <a:cs typeface="+mj-lt"/>
              </a:rPr>
              <a:t>the emotional, physical, and mental exhaustion caused by </a:t>
            </a:r>
            <a:br>
              <a:rPr lang="en-US" sz="2000" dirty="0">
                <a:latin typeface="Calibri"/>
                <a:ea typeface="+mj-lt"/>
                <a:cs typeface="+mj-lt"/>
              </a:rPr>
            </a:br>
            <a:r>
              <a:rPr lang="en-US" sz="2000" dirty="0">
                <a:latin typeface="Calibri"/>
                <a:ea typeface="+mj-lt"/>
                <a:cs typeface="+mj-lt"/>
              </a:rPr>
              <a:t>excessive and prolonged stress. Burnout is a gradual process and leads </a:t>
            </a:r>
            <a:br>
              <a:rPr lang="en-US" sz="2000" dirty="0">
                <a:latin typeface="Calibri"/>
                <a:ea typeface="+mj-lt"/>
                <a:cs typeface="+mj-lt"/>
              </a:rPr>
            </a:br>
            <a:r>
              <a:rPr lang="en-US" sz="2000" dirty="0">
                <a:latin typeface="Calibri"/>
                <a:ea typeface="+mj-lt"/>
                <a:cs typeface="+mj-lt"/>
              </a:rPr>
              <a:t>to an overwhelming feeling of "not enough," powerlessness, fatigue </a:t>
            </a:r>
            <a:br>
              <a:rPr lang="en-US" sz="2000" dirty="0">
                <a:latin typeface="Calibri"/>
                <a:ea typeface="+mj-lt"/>
                <a:cs typeface="+mj-lt"/>
              </a:rPr>
            </a:br>
            <a:r>
              <a:rPr lang="en-US" sz="2000" dirty="0">
                <a:latin typeface="Calibri"/>
                <a:ea typeface="+mj-lt"/>
                <a:cs typeface="+mj-lt"/>
              </a:rPr>
              <a:t>and a sense of being worn out.</a:t>
            </a:r>
          </a:p>
          <a:p>
            <a:pPr marL="0" indent="0" algn="r">
              <a:lnSpc>
                <a:spcPct val="100000"/>
              </a:lnSpc>
              <a:spcBef>
                <a:spcPts val="0"/>
              </a:spcBef>
              <a:spcAft>
                <a:spcPts val="0"/>
              </a:spcAft>
              <a:buNone/>
            </a:pPr>
            <a:r>
              <a:rPr lang="en-US" sz="2000" dirty="0">
                <a:solidFill>
                  <a:srgbClr val="818FBD"/>
                </a:solidFill>
                <a:latin typeface="Calibri"/>
                <a:ea typeface="+mj-lt"/>
                <a:cs typeface="+mj-lt"/>
              </a:rPr>
              <a:t>(Smith, Segal, &amp; Robinson, 2019)      </a:t>
            </a:r>
          </a:p>
          <a:p>
            <a:pPr marL="0" indent="0">
              <a:buNone/>
            </a:pPr>
            <a:endParaRPr lang="en-US" sz="2000" dirty="0">
              <a:latin typeface="Calibri"/>
              <a:ea typeface="+mj-lt"/>
              <a:cs typeface="+mj-lt"/>
            </a:endParaRPr>
          </a:p>
        </p:txBody>
      </p:sp>
    </p:spTree>
    <p:extLst>
      <p:ext uri="{BB962C8B-B14F-4D97-AF65-F5344CB8AC3E}">
        <p14:creationId xmlns:p14="http://schemas.microsoft.com/office/powerpoint/2010/main" val="1751414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069453B-8B6F-4C87-A1B9-C1304E729F8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88769305"/>
              </p:ext>
            </p:extLst>
          </p:nvPr>
        </p:nvGraphicFramePr>
        <p:xfrm>
          <a:off x="307975" y="1432470"/>
          <a:ext cx="8200758" cy="523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67413B8D-42F5-4FE7-B44C-01C11055D57F}"/>
              </a:ext>
            </a:extLst>
          </p:cNvPr>
          <p:cNvSpPr>
            <a:spLocks noGrp="1"/>
          </p:cNvSpPr>
          <p:nvPr>
            <p:ph type="title"/>
          </p:nvPr>
        </p:nvSpPr>
        <p:spPr/>
        <p:txBody>
          <a:bodyPr/>
          <a:lstStyle/>
          <a:p>
            <a:r>
              <a:rPr lang="en-US" sz="4800" dirty="0">
                <a:latin typeface="Calibri"/>
                <a:cs typeface="Calibri Light"/>
              </a:rPr>
              <a:t>Understanding Your Responses</a:t>
            </a:r>
          </a:p>
        </p:txBody>
      </p:sp>
      <p:sp>
        <p:nvSpPr>
          <p:cNvPr id="4" name="Text Placeholder 3">
            <a:extLst>
              <a:ext uri="{FF2B5EF4-FFF2-40B4-BE49-F238E27FC236}">
                <a16:creationId xmlns:a16="http://schemas.microsoft.com/office/drawing/2014/main" id="{70CDE818-749B-4B8C-95D3-ECE428878ADF}"/>
              </a:ext>
            </a:extLst>
          </p:cNvPr>
          <p:cNvSpPr>
            <a:spLocks noGrp="1"/>
          </p:cNvSpPr>
          <p:nvPr>
            <p:ph type="body" sz="quarter" idx="11"/>
          </p:nvPr>
        </p:nvSpPr>
        <p:spPr>
          <a:xfrm>
            <a:off x="74487" y="1043626"/>
            <a:ext cx="7023100" cy="511276"/>
          </a:xfrm>
        </p:spPr>
        <p:txBody>
          <a:bodyPr/>
          <a:lstStyle/>
          <a:p>
            <a:r>
              <a:rPr lang="en-US" b="1" dirty="0">
                <a:solidFill>
                  <a:srgbClr val="818FBD"/>
                </a:solidFill>
                <a:latin typeface="+mn-lt"/>
                <a:cs typeface="Calibri Light"/>
              </a:rPr>
              <a:t>Maintaining your ABCs</a:t>
            </a:r>
            <a:endParaRPr lang="en-US" b="1" dirty="0">
              <a:solidFill>
                <a:srgbClr val="818FBD"/>
              </a:solidFill>
              <a:latin typeface="+mn-lt"/>
            </a:endParaRPr>
          </a:p>
        </p:txBody>
      </p:sp>
    </p:spTree>
    <p:extLst>
      <p:ext uri="{BB962C8B-B14F-4D97-AF65-F5344CB8AC3E}">
        <p14:creationId xmlns:p14="http://schemas.microsoft.com/office/powerpoint/2010/main" val="2645870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13B8D-42F5-4FE7-B44C-01C11055D57F}"/>
              </a:ext>
            </a:extLst>
          </p:cNvPr>
          <p:cNvSpPr>
            <a:spLocks noGrp="1"/>
          </p:cNvSpPr>
          <p:nvPr>
            <p:ph type="title"/>
          </p:nvPr>
        </p:nvSpPr>
        <p:spPr>
          <a:xfrm>
            <a:off x="44990" y="390195"/>
            <a:ext cx="9099009" cy="264324"/>
          </a:xfrm>
        </p:spPr>
        <p:txBody>
          <a:bodyPr/>
          <a:lstStyle/>
          <a:p>
            <a:r>
              <a:rPr lang="en-US" dirty="0">
                <a:latin typeface="Calibri"/>
                <a:ea typeface="+mj-lt"/>
                <a:cs typeface="Calibri Light" panose="020F0302020204030204"/>
              </a:rPr>
              <a:t>The Personal Is Political Is Professional</a:t>
            </a:r>
            <a:endParaRPr lang="en-US" sz="4800" dirty="0">
              <a:latin typeface="Calibri"/>
              <a:cs typeface="Calibri Light"/>
            </a:endParaRPr>
          </a:p>
        </p:txBody>
      </p:sp>
      <p:sp>
        <p:nvSpPr>
          <p:cNvPr id="4" name="Text Placeholder 3">
            <a:extLst>
              <a:ext uri="{FF2B5EF4-FFF2-40B4-BE49-F238E27FC236}">
                <a16:creationId xmlns:a16="http://schemas.microsoft.com/office/drawing/2014/main" id="{70CDE818-749B-4B8C-95D3-ECE428878ADF}"/>
              </a:ext>
            </a:extLst>
          </p:cNvPr>
          <p:cNvSpPr>
            <a:spLocks noGrp="1"/>
          </p:cNvSpPr>
          <p:nvPr>
            <p:ph type="body" sz="quarter" idx="11"/>
          </p:nvPr>
        </p:nvSpPr>
        <p:spPr>
          <a:xfrm>
            <a:off x="74487" y="1043626"/>
            <a:ext cx="7023100" cy="511276"/>
          </a:xfrm>
        </p:spPr>
        <p:txBody>
          <a:bodyPr/>
          <a:lstStyle/>
          <a:p>
            <a:r>
              <a:rPr lang="en-US" b="1" dirty="0">
                <a:solidFill>
                  <a:srgbClr val="818FBD"/>
                </a:solidFill>
                <a:latin typeface="+mn-lt"/>
                <a:cs typeface="Calibri Light"/>
              </a:rPr>
              <a:t>The unique experiences of marginalization</a:t>
            </a:r>
          </a:p>
        </p:txBody>
      </p:sp>
      <p:graphicFrame>
        <p:nvGraphicFramePr>
          <p:cNvPr id="5" name="Content Placeholder 4" descr="Description of unique experiences of marginalization">
            <a:extLst>
              <a:ext uri="{FF2B5EF4-FFF2-40B4-BE49-F238E27FC236}">
                <a16:creationId xmlns:a16="http://schemas.microsoft.com/office/drawing/2014/main" id="{C069453B-8B6F-4C87-A1B9-C1304E729F8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708891216"/>
              </p:ext>
            </p:extLst>
          </p:nvPr>
        </p:nvGraphicFramePr>
        <p:xfrm>
          <a:off x="173220" y="1490223"/>
          <a:ext cx="8451015" cy="523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107D8F62-AA96-491F-8886-B8FE2B311651}"/>
              </a:ext>
            </a:extLst>
          </p:cNvPr>
          <p:cNvSpPr>
            <a:spLocks noGrp="1"/>
          </p:cNvSpPr>
          <p:nvPr>
            <p:ph type="ctrTitle"/>
          </p:nvPr>
        </p:nvSpPr>
        <p:spPr>
          <a:xfrm>
            <a:off x="0" y="1560112"/>
            <a:ext cx="9144000" cy="2387600"/>
          </a:xfrm>
        </p:spPr>
        <p:txBody>
          <a:bodyPr/>
          <a:lstStyle/>
          <a:p>
            <a:pPr algn="ctr">
              <a:defRPr/>
            </a:pPr>
            <a:r>
              <a:rPr lang="en-US" dirty="0">
                <a:ea typeface="+mn-lt"/>
                <a:cs typeface="+mn-lt"/>
              </a:rPr>
              <a:t>Values &amp;</a:t>
            </a:r>
            <a:br>
              <a:rPr lang="en-US" dirty="0">
                <a:ea typeface="+mn-lt"/>
                <a:cs typeface="+mn-lt"/>
              </a:rPr>
            </a:br>
            <a:r>
              <a:rPr lang="en-US" dirty="0">
                <a:ea typeface="+mn-lt"/>
                <a:cs typeface="+mn-lt"/>
              </a:rPr>
              <a:t>Ethical Frameworks</a:t>
            </a:r>
            <a:endParaRPr lang="en-US" dirty="0">
              <a:cs typeface="Calibri"/>
            </a:endParaRPr>
          </a:p>
        </p:txBody>
      </p:sp>
      <p:sp>
        <p:nvSpPr>
          <p:cNvPr id="3" name="Rectangle 2">
            <a:extLst>
              <a:ext uri="{FF2B5EF4-FFF2-40B4-BE49-F238E27FC236}">
                <a16:creationId xmlns:a16="http://schemas.microsoft.com/office/drawing/2014/main" id="{37D42018-DB0E-457B-87B6-F458BFAAAD03}"/>
              </a:ext>
              <a:ext uri="{C183D7F6-B498-43B3-948B-1728B52AA6E4}">
                <adec:decorative xmlns:adec="http://schemas.microsoft.com/office/drawing/2017/decorative" val="1"/>
              </a:ext>
            </a:extLst>
          </p:cNvPr>
          <p:cNvSpPr/>
          <p:nvPr/>
        </p:nvSpPr>
        <p:spPr>
          <a:xfrm>
            <a:off x="924126" y="4007311"/>
            <a:ext cx="7315200" cy="69074"/>
          </a:xfrm>
          <a:prstGeom prst="rect">
            <a:avLst/>
          </a:prstGeom>
          <a:solidFill>
            <a:srgbClr val="818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03284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A7370255-B262-4583-92C4-511FB6ECA5FC}"/>
              </a:ext>
            </a:extLst>
          </p:cNvPr>
          <p:cNvSpPr>
            <a:spLocks noGrp="1"/>
          </p:cNvSpPr>
          <p:nvPr>
            <p:ph type="title"/>
          </p:nvPr>
        </p:nvSpPr>
        <p:spPr>
          <a:xfrm>
            <a:off x="69181" y="136194"/>
            <a:ext cx="9084129" cy="764492"/>
          </a:xfrm>
        </p:spPr>
        <p:txBody>
          <a:bodyPr/>
          <a:lstStyle/>
          <a:p>
            <a:pPr>
              <a:spcBef>
                <a:spcPts val="1000"/>
              </a:spcBef>
            </a:pPr>
            <a:r>
              <a:rPr lang="en-US" dirty="0">
                <a:latin typeface="Calibri"/>
                <a:ea typeface="+mj-lt"/>
                <a:cs typeface="+mj-lt"/>
              </a:rPr>
              <a:t>The Personal Is Political Is Professional</a:t>
            </a:r>
          </a:p>
        </p:txBody>
      </p:sp>
      <p:sp>
        <p:nvSpPr>
          <p:cNvPr id="4" name="Text Placeholder 3">
            <a:extLst>
              <a:ext uri="{FF2B5EF4-FFF2-40B4-BE49-F238E27FC236}">
                <a16:creationId xmlns:a16="http://schemas.microsoft.com/office/drawing/2014/main" id="{70CDE818-749B-4B8C-95D3-ECE428878ADF}"/>
              </a:ext>
            </a:extLst>
          </p:cNvPr>
          <p:cNvSpPr>
            <a:spLocks noGrp="1"/>
          </p:cNvSpPr>
          <p:nvPr>
            <p:ph type="body" sz="quarter" idx="11"/>
          </p:nvPr>
        </p:nvSpPr>
        <p:spPr>
          <a:xfrm>
            <a:off x="67874" y="1009034"/>
            <a:ext cx="7023100" cy="632228"/>
          </a:xfrm>
        </p:spPr>
        <p:txBody>
          <a:bodyPr>
            <a:noAutofit/>
          </a:bodyPr>
          <a:lstStyle/>
          <a:p>
            <a:r>
              <a:rPr lang="en-US" sz="3000" b="1" dirty="0">
                <a:solidFill>
                  <a:srgbClr val="818FBD"/>
                </a:solidFill>
                <a:latin typeface="+mn-lt"/>
                <a:cs typeface="Calibri Light"/>
              </a:rPr>
              <a:t>Critical Moments of Reflection</a:t>
            </a:r>
          </a:p>
        </p:txBody>
      </p:sp>
      <p:sp>
        <p:nvSpPr>
          <p:cNvPr id="2" name="Content Placeholder 1">
            <a:extLst>
              <a:ext uri="{FF2B5EF4-FFF2-40B4-BE49-F238E27FC236}">
                <a16:creationId xmlns:a16="http://schemas.microsoft.com/office/drawing/2014/main" id="{CC28E58D-1ABC-4A4B-A55E-0628F2A8CEDE}"/>
              </a:ext>
            </a:extLst>
          </p:cNvPr>
          <p:cNvSpPr>
            <a:spLocks noGrp="1"/>
          </p:cNvSpPr>
          <p:nvPr>
            <p:ph idx="1"/>
          </p:nvPr>
        </p:nvSpPr>
        <p:spPr>
          <a:xfrm>
            <a:off x="53230" y="1749611"/>
            <a:ext cx="9146098" cy="2957144"/>
          </a:xfrm>
        </p:spPr>
        <p:txBody>
          <a:bodyPr/>
          <a:lstStyle/>
          <a:p>
            <a:pPr>
              <a:buFont typeface="Wingdings" panose="05000000000000000000" pitchFamily="2" charset="2"/>
              <a:buChar char="v"/>
            </a:pPr>
            <a:r>
              <a:rPr lang="en-US" sz="3600" dirty="0">
                <a:latin typeface="+mn-lt"/>
                <a:ea typeface="+mj-lt"/>
                <a:cs typeface="+mj-lt"/>
              </a:rPr>
              <a:t> Which students are accessing you and why?</a:t>
            </a:r>
          </a:p>
          <a:p>
            <a:pPr marL="0" indent="0">
              <a:buNone/>
            </a:pPr>
            <a:r>
              <a:rPr lang="en-US" sz="1200" dirty="0">
                <a:latin typeface="+mn-lt"/>
                <a:ea typeface="+mj-lt"/>
                <a:cs typeface="+mj-lt"/>
              </a:rPr>
              <a:t>    </a:t>
            </a:r>
            <a:endParaRPr lang="en-US" sz="1200" dirty="0">
              <a:latin typeface="+mn-lt"/>
              <a:cs typeface="Calibri Light" panose="020F0302020204030204"/>
            </a:endParaRPr>
          </a:p>
          <a:p>
            <a:pPr>
              <a:buFont typeface="Wingdings" panose="05000000000000000000" pitchFamily="2" charset="2"/>
              <a:buChar char="v"/>
            </a:pPr>
            <a:r>
              <a:rPr lang="en-US" sz="3600" dirty="0">
                <a:latin typeface="+mn-lt"/>
                <a:ea typeface="+mj-lt"/>
                <a:cs typeface="+mj-lt"/>
              </a:rPr>
              <a:t> Who is the work you’re doing serving?</a:t>
            </a:r>
          </a:p>
          <a:p>
            <a:pPr marL="0" indent="0">
              <a:buNone/>
            </a:pPr>
            <a:r>
              <a:rPr lang="en-US" sz="1200" dirty="0">
                <a:latin typeface="Calibri" panose="020F0502020204030204"/>
                <a:ea typeface="+mj-lt"/>
                <a:cs typeface="Calibri Light" panose="020F0302020204030204"/>
              </a:rPr>
              <a:t> </a:t>
            </a:r>
            <a:endParaRPr lang="en-US" sz="3600" dirty="0">
              <a:latin typeface="+mn-lt"/>
              <a:ea typeface="+mj-lt"/>
              <a:cs typeface="+mj-lt"/>
            </a:endParaRPr>
          </a:p>
          <a:p>
            <a:pPr>
              <a:buFont typeface="Wingdings" panose="05000000000000000000" pitchFamily="2" charset="2"/>
              <a:buChar char="v"/>
            </a:pPr>
            <a:r>
              <a:rPr lang="en-US" sz="3600" dirty="0">
                <a:latin typeface="+mn-lt"/>
                <a:ea typeface="+mj-lt"/>
                <a:cs typeface="+mj-lt"/>
              </a:rPr>
              <a:t> How is the impact of your work positive? </a:t>
            </a:r>
          </a:p>
          <a:p>
            <a:pPr marL="0" indent="0">
              <a:buNone/>
            </a:pPr>
            <a:r>
              <a:rPr lang="en-US" sz="1200" dirty="0">
                <a:latin typeface="Calibri" panose="020F0502020204030204"/>
                <a:ea typeface="+mj-lt"/>
                <a:cs typeface="Calibri Light" panose="020F0302020204030204"/>
              </a:rPr>
              <a:t> </a:t>
            </a:r>
            <a:endParaRPr lang="en-US" sz="3600" dirty="0">
              <a:latin typeface="+mn-lt"/>
              <a:ea typeface="+mj-lt"/>
              <a:cs typeface="+mj-lt"/>
            </a:endParaRPr>
          </a:p>
          <a:p>
            <a:pPr>
              <a:buFont typeface="Wingdings" panose="05000000000000000000" pitchFamily="2" charset="2"/>
              <a:buChar char="v"/>
            </a:pPr>
            <a:r>
              <a:rPr lang="en-US" sz="3600" dirty="0">
                <a:latin typeface="+mn-lt"/>
                <a:ea typeface="+mj-lt"/>
                <a:cs typeface="+mj-lt"/>
              </a:rPr>
              <a:t> Do you have the capacity to continue?</a:t>
            </a:r>
            <a:endParaRPr lang="en-US" sz="3600" dirty="0">
              <a:latin typeface="+mn-lt"/>
              <a:cs typeface="Calibri Light"/>
            </a:endParaRPr>
          </a:p>
        </p:txBody>
      </p:sp>
    </p:spTree>
    <p:extLst>
      <p:ext uri="{BB962C8B-B14F-4D97-AF65-F5344CB8AC3E}">
        <p14:creationId xmlns:p14="http://schemas.microsoft.com/office/powerpoint/2010/main" val="1510627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13B8D-42F5-4FE7-B44C-01C11055D57F}"/>
              </a:ext>
            </a:extLst>
          </p:cNvPr>
          <p:cNvSpPr>
            <a:spLocks noGrp="1"/>
          </p:cNvSpPr>
          <p:nvPr>
            <p:ph type="title"/>
          </p:nvPr>
        </p:nvSpPr>
        <p:spPr/>
        <p:txBody>
          <a:bodyPr/>
          <a:lstStyle/>
          <a:p>
            <a:r>
              <a:rPr lang="en-US" sz="4800" dirty="0">
                <a:latin typeface="Calibri"/>
                <a:cs typeface="Calibri Light"/>
              </a:rPr>
              <a:t>Support at the Workplace</a:t>
            </a:r>
          </a:p>
        </p:txBody>
      </p:sp>
      <p:graphicFrame>
        <p:nvGraphicFramePr>
          <p:cNvPr id="4" name="Diagram 3">
            <a:extLst>
              <a:ext uri="{FF2B5EF4-FFF2-40B4-BE49-F238E27FC236}">
                <a16:creationId xmlns:a16="http://schemas.microsoft.com/office/drawing/2014/main" id="{457D9471-6809-40CC-812F-89D00773F4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367706"/>
              </p:ext>
            </p:extLst>
          </p:nvPr>
        </p:nvGraphicFramePr>
        <p:xfrm>
          <a:off x="875898" y="1164656"/>
          <a:ext cx="7392203" cy="549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281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BE66563-9A73-478B-B97A-C73A4FB6F1E4}"/>
              </a:ext>
            </a:extLst>
          </p:cNvPr>
          <p:cNvSpPr>
            <a:spLocks noGrp="1"/>
          </p:cNvSpPr>
          <p:nvPr>
            <p:ph type="title"/>
          </p:nvPr>
        </p:nvSpPr>
        <p:spPr>
          <a:xfrm>
            <a:off x="769327" y="365125"/>
            <a:ext cx="7886700" cy="549275"/>
          </a:xfrm>
        </p:spPr>
        <p:txBody>
          <a:bodyPr/>
          <a:lstStyle/>
          <a:p>
            <a:pPr eaLnBrk="1" hangingPunct="1"/>
            <a:r>
              <a:rPr lang="en-US" altLang="en-US" sz="4800" b="0" dirty="0">
                <a:latin typeface="Calibri"/>
                <a:cs typeface="Calibri"/>
              </a:rPr>
              <a:t>Contact</a:t>
            </a:r>
          </a:p>
        </p:txBody>
      </p:sp>
      <p:sp>
        <p:nvSpPr>
          <p:cNvPr id="16387" name="Content Placeholder 2">
            <a:extLst>
              <a:ext uri="{FF2B5EF4-FFF2-40B4-BE49-F238E27FC236}">
                <a16:creationId xmlns:a16="http://schemas.microsoft.com/office/drawing/2014/main" id="{E145E18F-5F95-4AFE-8135-BB5779E75C41}"/>
              </a:ext>
            </a:extLst>
          </p:cNvPr>
          <p:cNvSpPr>
            <a:spLocks noGrp="1"/>
          </p:cNvSpPr>
          <p:nvPr>
            <p:ph idx="1"/>
          </p:nvPr>
        </p:nvSpPr>
        <p:spPr/>
        <p:txBody>
          <a:bodyPr/>
          <a:lstStyle/>
          <a:p>
            <a:pPr marL="0" indent="0">
              <a:buNone/>
              <a:defRPr/>
            </a:pPr>
            <a:r>
              <a:rPr lang="en-US" dirty="0">
                <a:latin typeface="Calibri"/>
                <a:cs typeface="Calibri"/>
              </a:rPr>
              <a:t>For follow-up questions or a full list of resources and toolkits, please contact:</a:t>
            </a:r>
            <a:endParaRPr lang="en-US" dirty="0">
              <a:ea typeface="+mj-lt"/>
              <a:cs typeface="+mj-lt"/>
            </a:endParaRPr>
          </a:p>
          <a:p>
            <a:pPr marL="0" indent="0">
              <a:buNone/>
              <a:defRPr/>
            </a:pPr>
            <a:r>
              <a:rPr lang="en-US" altLang="en-US" dirty="0">
                <a:latin typeface="Calibri"/>
                <a:cs typeface="Calibri Light"/>
              </a:rPr>
              <a:t>Jimmy Howard </a:t>
            </a:r>
            <a:r>
              <a:rPr lang="en-US" dirty="0">
                <a:latin typeface="Calibri"/>
                <a:ea typeface="+mj-lt"/>
                <a:cs typeface="+mj-lt"/>
                <a:hlinkClick r:id="rId3"/>
              </a:rPr>
              <a:t>jhoward8@uoregon.edu</a:t>
            </a:r>
            <a:r>
              <a:rPr lang="en-US" dirty="0">
                <a:latin typeface="Calibri"/>
                <a:ea typeface="+mj-lt"/>
                <a:cs typeface="+mj-lt"/>
              </a:rPr>
              <a:t> </a:t>
            </a:r>
            <a:endParaRPr lang="en-US" altLang="en-US" dirty="0">
              <a:latin typeface="Calibri"/>
              <a:ea typeface="+mj-lt"/>
              <a:cs typeface="+mj-lt"/>
            </a:endParaRPr>
          </a:p>
          <a:p>
            <a:pPr marL="0" indent="0">
              <a:buNone/>
              <a:defRPr/>
            </a:pPr>
            <a:r>
              <a:rPr lang="en-US" altLang="en-US" dirty="0" err="1">
                <a:latin typeface="Calibri"/>
                <a:cs typeface="Calibri Light"/>
              </a:rPr>
              <a:t>Ritu</a:t>
            </a:r>
            <a:r>
              <a:rPr lang="en-US" altLang="en-US" dirty="0">
                <a:latin typeface="Calibri"/>
                <a:cs typeface="Calibri Light"/>
              </a:rPr>
              <a:t> Roy </a:t>
            </a:r>
            <a:r>
              <a:rPr lang="en-US" altLang="en-US" dirty="0">
                <a:latin typeface="Calibri"/>
                <a:cs typeface="Calibri Light"/>
                <a:hlinkClick r:id="rId4"/>
              </a:rPr>
              <a:t>ritu@uoregon.edu</a:t>
            </a:r>
            <a:r>
              <a:rPr lang="en-US" altLang="en-US" dirty="0">
                <a:latin typeface="Calibri"/>
                <a:cs typeface="Calibri Light"/>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0A0BEA72-381B-4607-BDFD-EC9D4DEBF477}"/>
              </a:ext>
            </a:extLst>
          </p:cNvPr>
          <p:cNvSpPr>
            <a:spLocks noGrp="1"/>
          </p:cNvSpPr>
          <p:nvPr>
            <p:ph type="title"/>
          </p:nvPr>
        </p:nvSpPr>
        <p:spPr>
          <a:xfrm>
            <a:off x="628650" y="365125"/>
            <a:ext cx="8214537" cy="549275"/>
          </a:xfrm>
        </p:spPr>
        <p:txBody>
          <a:bodyPr/>
          <a:lstStyle/>
          <a:p>
            <a:pPr eaLnBrk="1" hangingPunct="1">
              <a:defRPr/>
            </a:pPr>
            <a:r>
              <a:rPr lang="en-US" altLang="en-US" sz="4800" b="0" dirty="0">
                <a:latin typeface="Calibri"/>
                <a:cs typeface="Calibri"/>
              </a:rPr>
              <a:t>University of Oregon</a:t>
            </a:r>
          </a:p>
        </p:txBody>
      </p:sp>
      <p:sp>
        <p:nvSpPr>
          <p:cNvPr id="12290" name="Content Placeholder 1">
            <a:extLst>
              <a:ext uri="{FF2B5EF4-FFF2-40B4-BE49-F238E27FC236}">
                <a16:creationId xmlns:a16="http://schemas.microsoft.com/office/drawing/2014/main" id="{D8ED2D15-AC71-4386-9E4D-07B70967BB44}"/>
              </a:ext>
            </a:extLst>
          </p:cNvPr>
          <p:cNvSpPr>
            <a:spLocks noGrp="1"/>
          </p:cNvSpPr>
          <p:nvPr>
            <p:ph idx="1"/>
          </p:nvPr>
        </p:nvSpPr>
        <p:spPr>
          <a:xfrm>
            <a:off x="628650" y="1825625"/>
            <a:ext cx="8276560" cy="4351338"/>
          </a:xfrm>
        </p:spPr>
        <p:txBody>
          <a:bodyPr/>
          <a:lstStyle/>
          <a:p>
            <a:pPr marL="0" indent="0" algn="just" eaLnBrk="1" hangingPunct="1">
              <a:buNone/>
              <a:defRPr/>
            </a:pPr>
            <a:r>
              <a:rPr lang="en-US" dirty="0">
                <a:latin typeface="Calibri"/>
                <a:ea typeface="+mj-lt"/>
                <a:cs typeface="+mj-lt"/>
              </a:rPr>
              <a:t>Center care and student autonomy in our efforts to reduce harm from general crisis, trauma, gender-based violence, substance abuse, and other forms of violence.</a:t>
            </a:r>
            <a:endParaRPr lang="en-US" sz="1200" dirty="0">
              <a:latin typeface="Calibri"/>
              <a:cs typeface="Calibri"/>
            </a:endParaRPr>
          </a:p>
          <a:p>
            <a:pPr marL="0" indent="0" algn="just">
              <a:buNone/>
              <a:defRPr/>
            </a:pPr>
            <a:r>
              <a:rPr lang="en-US" sz="1200" dirty="0">
                <a:latin typeface="Calibri"/>
                <a:ea typeface="+mj-lt"/>
                <a:cs typeface="+mj-lt"/>
              </a:rPr>
              <a:t>    </a:t>
            </a:r>
            <a:endParaRPr lang="en-US" dirty="0">
              <a:latin typeface="Calibri"/>
              <a:ea typeface="+mj-lt"/>
              <a:cs typeface="+mj-lt"/>
            </a:endParaRPr>
          </a:p>
          <a:p>
            <a:pPr marL="0" indent="0" algn="just">
              <a:buNone/>
              <a:defRPr/>
            </a:pPr>
            <a:r>
              <a:rPr lang="en-US" dirty="0">
                <a:latin typeface="Calibri"/>
                <a:ea typeface="+mj-lt"/>
                <a:cs typeface="+mj-lt"/>
              </a:rPr>
              <a:t>We educate the community through intersectional feminist praxis and to help students navigate our institutional systems and to encourage resilience.</a:t>
            </a:r>
            <a:endParaRPr lang="en-US" dirty="0">
              <a:latin typeface="Calibri"/>
              <a:cs typeface="Calibri Light"/>
            </a:endParaRPr>
          </a:p>
        </p:txBody>
      </p:sp>
      <p:sp>
        <p:nvSpPr>
          <p:cNvPr id="2" name="Text Placeholder 1">
            <a:extLst>
              <a:ext uri="{FF2B5EF4-FFF2-40B4-BE49-F238E27FC236}">
                <a16:creationId xmlns:a16="http://schemas.microsoft.com/office/drawing/2014/main" id="{BAB38E5A-CBA6-4AB5-BC4D-33ADC61B0C93}"/>
              </a:ext>
            </a:extLst>
          </p:cNvPr>
          <p:cNvSpPr>
            <a:spLocks noGrp="1"/>
          </p:cNvSpPr>
          <p:nvPr>
            <p:ph type="body" sz="quarter" idx="10"/>
          </p:nvPr>
        </p:nvSpPr>
        <p:spPr>
          <a:xfrm>
            <a:off x="628650" y="1157288"/>
            <a:ext cx="8280104" cy="668337"/>
          </a:xfrm>
        </p:spPr>
        <p:txBody>
          <a:bodyPr>
            <a:normAutofit/>
          </a:bodyPr>
          <a:lstStyle/>
          <a:p>
            <a:r>
              <a:rPr lang="en-US" sz="3000" b="1" dirty="0">
                <a:solidFill>
                  <a:srgbClr val="818FBD"/>
                </a:solidFill>
                <a:latin typeface="Calibri"/>
                <a:cs typeface="Calibri Light"/>
              </a:rPr>
              <a:t>Prevention and Response</a:t>
            </a:r>
          </a:p>
        </p:txBody>
      </p:sp>
    </p:spTree>
    <p:extLst>
      <p:ext uri="{BB962C8B-B14F-4D97-AF65-F5344CB8AC3E}">
        <p14:creationId xmlns:p14="http://schemas.microsoft.com/office/powerpoint/2010/main" val="293804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24B8E-E48B-4370-B470-F2025F0EC122}"/>
              </a:ext>
            </a:extLst>
          </p:cNvPr>
          <p:cNvSpPr>
            <a:spLocks noGrp="1"/>
          </p:cNvSpPr>
          <p:nvPr>
            <p:ph type="title"/>
          </p:nvPr>
        </p:nvSpPr>
        <p:spPr>
          <a:xfrm>
            <a:off x="814719" y="365125"/>
            <a:ext cx="7700631" cy="549275"/>
          </a:xfrm>
        </p:spPr>
        <p:txBody>
          <a:bodyPr rtlCol="0">
            <a:noAutofit/>
          </a:bodyPr>
          <a:lstStyle/>
          <a:p>
            <a:pPr>
              <a:defRPr/>
            </a:pPr>
            <a:r>
              <a:rPr lang="en-US" sz="4800" b="0" dirty="0">
                <a:latin typeface="Calibri"/>
                <a:ea typeface="+mj-lt"/>
                <a:cs typeface="+mj-lt"/>
              </a:rPr>
              <a:t>Trauma</a:t>
            </a:r>
            <a:endParaRPr lang="en-US" sz="4800" b="0" dirty="0">
              <a:latin typeface="Calibri"/>
              <a:cs typeface="Calibri" panose="020F0502020204030204"/>
            </a:endParaRPr>
          </a:p>
        </p:txBody>
      </p:sp>
      <p:sp>
        <p:nvSpPr>
          <p:cNvPr id="5" name="Content Placeholder 4">
            <a:extLst>
              <a:ext uri="{FF2B5EF4-FFF2-40B4-BE49-F238E27FC236}">
                <a16:creationId xmlns:a16="http://schemas.microsoft.com/office/drawing/2014/main" id="{52FD80B5-2D74-4497-9189-594D4FB03B60}"/>
              </a:ext>
            </a:extLst>
          </p:cNvPr>
          <p:cNvSpPr>
            <a:spLocks noGrp="1"/>
          </p:cNvSpPr>
          <p:nvPr>
            <p:ph idx="1"/>
          </p:nvPr>
        </p:nvSpPr>
        <p:spPr>
          <a:xfrm>
            <a:off x="814719" y="1825625"/>
            <a:ext cx="8134793" cy="4351338"/>
          </a:xfrm>
        </p:spPr>
        <p:txBody>
          <a:bodyPr/>
          <a:lstStyle/>
          <a:p>
            <a:pPr marL="0" indent="0">
              <a:buNone/>
            </a:pPr>
            <a:r>
              <a:rPr lang="en-US" b="1" dirty="0">
                <a:latin typeface="Calibri"/>
                <a:ea typeface="+mj-lt"/>
                <a:cs typeface="+mj-lt"/>
              </a:rPr>
              <a:t>Trauma</a:t>
            </a:r>
            <a:r>
              <a:rPr lang="en-US" dirty="0">
                <a:latin typeface="Calibri"/>
                <a:ea typeface="+mj-lt"/>
                <a:cs typeface="+mj-lt"/>
              </a:rPr>
              <a:t> is an emotional response to a terrible event; immediately after the event, shock and denial are typical. Longer term reactions include unpredictable emotions, flashbacks, strained relationships and even physical symptoms like headaches or nausea. While these feelings are normal, some people have difficulty moving on with their lives.</a:t>
            </a:r>
          </a:p>
          <a:p>
            <a:pPr marL="0" indent="0" algn="r">
              <a:buNone/>
            </a:pPr>
            <a:r>
              <a:rPr lang="en-US" sz="2000" dirty="0">
                <a:solidFill>
                  <a:srgbClr val="818FBD"/>
                </a:solidFill>
                <a:latin typeface="Calibri"/>
                <a:cs typeface="Calibri Light" panose="020F0302020204030204"/>
              </a:rPr>
              <a:t>(American Psychological Association)</a:t>
            </a:r>
          </a:p>
        </p:txBody>
      </p:sp>
    </p:spTree>
    <p:extLst>
      <p:ext uri="{BB962C8B-B14F-4D97-AF65-F5344CB8AC3E}">
        <p14:creationId xmlns:p14="http://schemas.microsoft.com/office/powerpoint/2010/main" val="48805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 showing contributors to trauma.">
            <a:extLst>
              <a:ext uri="{FF2B5EF4-FFF2-40B4-BE49-F238E27FC236}">
                <a16:creationId xmlns:a16="http://schemas.microsoft.com/office/drawing/2014/main" id="{B925D34E-4D3B-4FB6-A190-7271088C6BE9}"/>
              </a:ext>
            </a:extLst>
          </p:cNvPr>
          <p:cNvPicPr>
            <a:picLocks noChangeAspect="1"/>
          </p:cNvPicPr>
          <p:nvPr/>
        </p:nvPicPr>
        <p:blipFill>
          <a:blip r:embed="rId3"/>
          <a:stretch>
            <a:fillRect/>
          </a:stretch>
        </p:blipFill>
        <p:spPr>
          <a:xfrm>
            <a:off x="482600" y="985584"/>
            <a:ext cx="8178799" cy="4886832"/>
          </a:xfrm>
          <a:prstGeom prst="rect">
            <a:avLst/>
          </a:prstGeom>
        </p:spPr>
      </p:pic>
      <p:pic>
        <p:nvPicPr>
          <p:cNvPr id="5" name="Picture 11">
            <a:extLst>
              <a:ext uri="{FF2B5EF4-FFF2-40B4-BE49-F238E27FC236}">
                <a16:creationId xmlns:a16="http://schemas.microsoft.com/office/drawing/2014/main" id="{E2FC1210-F182-4CE2-A3EB-EB4EC2AF5B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01679" y="5945534"/>
            <a:ext cx="5862083" cy="265488"/>
          </a:xfrm>
          <a:prstGeom prst="rect">
            <a:avLst/>
          </a:prstGeom>
        </p:spPr>
      </p:pic>
      <p:sp>
        <p:nvSpPr>
          <p:cNvPr id="2" name="Title 1" hidden="1">
            <a:extLst>
              <a:ext uri="{FF2B5EF4-FFF2-40B4-BE49-F238E27FC236}">
                <a16:creationId xmlns:a16="http://schemas.microsoft.com/office/drawing/2014/main" id="{399A0DE8-F576-4817-A8E1-B9E0CBD499CD}"/>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t>Trauma Graphic</a:t>
            </a:r>
          </a:p>
        </p:txBody>
      </p:sp>
    </p:spTree>
    <p:extLst>
      <p:ext uri="{BB962C8B-B14F-4D97-AF65-F5344CB8AC3E}">
        <p14:creationId xmlns:p14="http://schemas.microsoft.com/office/powerpoint/2010/main" val="243671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13B8D-42F5-4FE7-B44C-01C11055D57F}"/>
              </a:ext>
            </a:extLst>
          </p:cNvPr>
          <p:cNvSpPr>
            <a:spLocks noGrp="1"/>
          </p:cNvSpPr>
          <p:nvPr>
            <p:ph type="title"/>
          </p:nvPr>
        </p:nvSpPr>
        <p:spPr>
          <a:xfrm>
            <a:off x="794904" y="365125"/>
            <a:ext cx="7720446" cy="549275"/>
          </a:xfrm>
        </p:spPr>
        <p:txBody>
          <a:bodyPr/>
          <a:lstStyle/>
          <a:p>
            <a:r>
              <a:rPr lang="en-US" sz="4400" b="0" dirty="0">
                <a:latin typeface="Calibri"/>
                <a:cs typeface="Calibri Light"/>
              </a:rPr>
              <a:t>Oppression as a Form of Trauma</a:t>
            </a:r>
          </a:p>
        </p:txBody>
      </p:sp>
      <p:sp>
        <p:nvSpPr>
          <p:cNvPr id="2" name="Content Placeholder 1">
            <a:extLst>
              <a:ext uri="{FF2B5EF4-FFF2-40B4-BE49-F238E27FC236}">
                <a16:creationId xmlns:a16="http://schemas.microsoft.com/office/drawing/2014/main" id="{CC28E58D-1ABC-4A4B-A55E-0628F2A8CEDE}"/>
              </a:ext>
            </a:extLst>
          </p:cNvPr>
          <p:cNvSpPr>
            <a:spLocks noGrp="1"/>
          </p:cNvSpPr>
          <p:nvPr>
            <p:ph idx="1"/>
          </p:nvPr>
        </p:nvSpPr>
        <p:spPr>
          <a:xfrm>
            <a:off x="792773" y="1825625"/>
            <a:ext cx="7886700" cy="4351338"/>
          </a:xfrm>
        </p:spPr>
        <p:txBody>
          <a:bodyPr/>
          <a:lstStyle/>
          <a:p>
            <a:pPr marL="0" indent="0" algn="just">
              <a:buNone/>
            </a:pPr>
            <a:r>
              <a:rPr lang="en-US" dirty="0">
                <a:latin typeface="Calibri"/>
                <a:cs typeface="Calibri"/>
              </a:rPr>
              <a:t>“addresses the whole person and the practitioner relates to the (student) in the (student's) social context. Therefore it considers how personal, institutional, cultural, &amp; economic issues influence individuals' behaviors </a:t>
            </a:r>
            <a:r>
              <a:rPr lang="en-US" b="1" dirty="0">
                <a:latin typeface="Calibri"/>
                <a:cs typeface="Calibri"/>
              </a:rPr>
              <a:t>and their opportunities to grow into their full potential as persons living within these oppressive contexts</a:t>
            </a:r>
            <a:r>
              <a:rPr lang="en-US" dirty="0">
                <a:latin typeface="Calibri"/>
                <a:cs typeface="Calibri"/>
              </a:rPr>
              <a:t>.” </a:t>
            </a:r>
          </a:p>
          <a:p>
            <a:pPr marL="0" indent="0" algn="r">
              <a:buNone/>
            </a:pPr>
            <a:r>
              <a:rPr lang="en-US" sz="2000" dirty="0">
                <a:solidFill>
                  <a:srgbClr val="818FBD"/>
                </a:solidFill>
                <a:latin typeface="Calibri"/>
                <a:cs typeface="Calibri"/>
              </a:rPr>
              <a:t>(Jude M. Hines, 2012)</a:t>
            </a:r>
            <a:endParaRPr lang="en-US" sz="2000" dirty="0">
              <a:solidFill>
                <a:srgbClr val="818FBD"/>
              </a:solidFill>
              <a:latin typeface="Calibri"/>
              <a:cs typeface="Calibri Light" panose="020F0302020204030204"/>
            </a:endParaRPr>
          </a:p>
        </p:txBody>
      </p:sp>
      <p:sp>
        <p:nvSpPr>
          <p:cNvPr id="4" name="Text Placeholder 3">
            <a:extLst>
              <a:ext uri="{FF2B5EF4-FFF2-40B4-BE49-F238E27FC236}">
                <a16:creationId xmlns:a16="http://schemas.microsoft.com/office/drawing/2014/main" id="{70CDE818-749B-4B8C-95D3-ECE428878ADF}"/>
              </a:ext>
            </a:extLst>
          </p:cNvPr>
          <p:cNvSpPr>
            <a:spLocks noGrp="1"/>
          </p:cNvSpPr>
          <p:nvPr>
            <p:ph type="body" sz="quarter" idx="10"/>
          </p:nvPr>
        </p:nvSpPr>
        <p:spPr>
          <a:xfrm>
            <a:off x="794904" y="1157288"/>
            <a:ext cx="6501246" cy="668337"/>
          </a:xfrm>
        </p:spPr>
        <p:txBody>
          <a:bodyPr>
            <a:normAutofit/>
          </a:bodyPr>
          <a:lstStyle/>
          <a:p>
            <a:r>
              <a:rPr lang="en-US" sz="3000" b="1" dirty="0">
                <a:solidFill>
                  <a:srgbClr val="818FBD"/>
                </a:solidFill>
                <a:latin typeface="Calibri"/>
                <a:ea typeface="+mj-lt"/>
                <a:cs typeface="+mj-lt"/>
              </a:rPr>
              <a:t>Impact of Oppression on Care</a:t>
            </a:r>
          </a:p>
        </p:txBody>
      </p:sp>
    </p:spTree>
    <p:extLst>
      <p:ext uri="{BB962C8B-B14F-4D97-AF65-F5344CB8AC3E}">
        <p14:creationId xmlns:p14="http://schemas.microsoft.com/office/powerpoint/2010/main" val="122144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13B8D-42F5-4FE7-B44C-01C11055D57F}"/>
              </a:ext>
            </a:extLst>
          </p:cNvPr>
          <p:cNvSpPr>
            <a:spLocks noGrp="1"/>
          </p:cNvSpPr>
          <p:nvPr>
            <p:ph type="title"/>
          </p:nvPr>
        </p:nvSpPr>
        <p:spPr>
          <a:xfrm>
            <a:off x="770417" y="365125"/>
            <a:ext cx="7744933" cy="549275"/>
          </a:xfrm>
        </p:spPr>
        <p:txBody>
          <a:bodyPr/>
          <a:lstStyle/>
          <a:p>
            <a:r>
              <a:rPr lang="en-US" sz="4400" b="0" dirty="0">
                <a:latin typeface="Calibri"/>
                <a:cs typeface="Calibri Light"/>
              </a:rPr>
              <a:t>Oppression as a Form of Trauma</a:t>
            </a:r>
            <a:endParaRPr lang="en-US" sz="4400" b="0" dirty="0">
              <a:latin typeface="Calibri"/>
              <a:cs typeface="Calibri"/>
            </a:endParaRPr>
          </a:p>
        </p:txBody>
      </p:sp>
      <p:sp>
        <p:nvSpPr>
          <p:cNvPr id="2" name="Content Placeholder 1">
            <a:extLst>
              <a:ext uri="{FF2B5EF4-FFF2-40B4-BE49-F238E27FC236}">
                <a16:creationId xmlns:a16="http://schemas.microsoft.com/office/drawing/2014/main" id="{CC28E58D-1ABC-4A4B-A55E-0628F2A8CEDE}"/>
              </a:ext>
            </a:extLst>
          </p:cNvPr>
          <p:cNvSpPr>
            <a:spLocks noGrp="1"/>
          </p:cNvSpPr>
          <p:nvPr>
            <p:ph idx="1"/>
          </p:nvPr>
        </p:nvSpPr>
        <p:spPr>
          <a:xfrm>
            <a:off x="770417" y="1825625"/>
            <a:ext cx="8134793" cy="4369058"/>
          </a:xfrm>
        </p:spPr>
        <p:txBody>
          <a:bodyPr/>
          <a:lstStyle/>
          <a:p>
            <a:pPr marL="0" indent="0" algn="just">
              <a:lnSpc>
                <a:spcPct val="100000"/>
              </a:lnSpc>
              <a:spcBef>
                <a:spcPts val="0"/>
              </a:spcBef>
              <a:spcAft>
                <a:spcPts val="0"/>
              </a:spcAft>
              <a:buNone/>
            </a:pPr>
            <a:r>
              <a:rPr lang="en-US" sz="2600" dirty="0">
                <a:latin typeface="Calibri"/>
                <a:cs typeface="Calibri Light" panose="020F0302020204030204"/>
              </a:rPr>
              <a:t>"Racial trauma refers to People of Color and Indigenous individuals' reactions to dangerous events and real or perceived experiences of racial discrimination, including threats of harm and injury, humiliating and shaming events, and witnessing racial discrimination toward other individuals. </a:t>
            </a:r>
            <a:r>
              <a:rPr lang="en-US" sz="2600" dirty="0">
                <a:latin typeface="Calibri"/>
                <a:ea typeface="+mj-lt"/>
                <a:cs typeface="+mj-lt"/>
              </a:rPr>
              <a:t>Although similar to posttraumatic stress disorder, racial trauma is unique in that it involves ongoing individual and collective injuries due to exposure and </a:t>
            </a:r>
          </a:p>
          <a:p>
            <a:pPr marL="0" indent="0" algn="just">
              <a:lnSpc>
                <a:spcPct val="100000"/>
              </a:lnSpc>
              <a:spcBef>
                <a:spcPts val="0"/>
              </a:spcBef>
              <a:spcAft>
                <a:spcPts val="0"/>
              </a:spcAft>
              <a:buNone/>
            </a:pPr>
            <a:r>
              <a:rPr lang="en-US" sz="2600" dirty="0">
                <a:latin typeface="Calibri"/>
                <a:ea typeface="+mj-lt"/>
                <a:cs typeface="+mj-lt"/>
              </a:rPr>
              <a:t>re-exposure to race-based stress."</a:t>
            </a:r>
            <a:endParaRPr lang="en-US" sz="2600" dirty="0">
              <a:latin typeface="Calibri"/>
              <a:cs typeface="Calibri Light" panose="020F0302020204030204"/>
            </a:endParaRPr>
          </a:p>
          <a:p>
            <a:pPr marL="0" indent="0">
              <a:lnSpc>
                <a:spcPct val="100000"/>
              </a:lnSpc>
              <a:spcBef>
                <a:spcPts val="0"/>
              </a:spcBef>
              <a:spcAft>
                <a:spcPts val="0"/>
              </a:spcAft>
              <a:buNone/>
            </a:pPr>
            <a:endParaRPr lang="en-US" dirty="0">
              <a:latin typeface="Calibri"/>
              <a:cs typeface="Calibri Light" panose="020F0302020204030204"/>
            </a:endParaRPr>
          </a:p>
          <a:p>
            <a:pPr marL="0" indent="0" algn="r">
              <a:lnSpc>
                <a:spcPct val="100000"/>
              </a:lnSpc>
              <a:spcBef>
                <a:spcPts val="0"/>
              </a:spcBef>
              <a:spcAft>
                <a:spcPts val="0"/>
              </a:spcAft>
              <a:buNone/>
            </a:pPr>
            <a:r>
              <a:rPr lang="en-US" sz="2000" dirty="0">
                <a:solidFill>
                  <a:srgbClr val="818FBD"/>
                </a:solidFill>
                <a:latin typeface="Calibri"/>
                <a:cs typeface="Calibri Light" panose="020F0302020204030204"/>
              </a:rPr>
              <a:t>(Comas-Díaz, Nagayama Hall, &amp; Neville, 2019)</a:t>
            </a:r>
          </a:p>
        </p:txBody>
      </p:sp>
      <p:sp>
        <p:nvSpPr>
          <p:cNvPr id="4" name="Text Placeholder 3">
            <a:extLst>
              <a:ext uri="{FF2B5EF4-FFF2-40B4-BE49-F238E27FC236}">
                <a16:creationId xmlns:a16="http://schemas.microsoft.com/office/drawing/2014/main" id="{70CDE818-749B-4B8C-95D3-ECE428878ADF}"/>
              </a:ext>
            </a:extLst>
          </p:cNvPr>
          <p:cNvSpPr>
            <a:spLocks noGrp="1"/>
          </p:cNvSpPr>
          <p:nvPr>
            <p:ph type="body" sz="quarter" idx="10"/>
          </p:nvPr>
        </p:nvSpPr>
        <p:spPr>
          <a:xfrm>
            <a:off x="770417" y="1157288"/>
            <a:ext cx="6525733" cy="668337"/>
          </a:xfrm>
        </p:spPr>
        <p:txBody>
          <a:bodyPr>
            <a:normAutofit/>
          </a:bodyPr>
          <a:lstStyle/>
          <a:p>
            <a:r>
              <a:rPr lang="en-US" sz="3000" b="1" dirty="0">
                <a:solidFill>
                  <a:srgbClr val="818FBD"/>
                </a:solidFill>
                <a:latin typeface="Calibri"/>
                <a:ea typeface="+mj-lt"/>
                <a:cs typeface="+mj-lt"/>
              </a:rPr>
              <a:t>Race-Based Traumatic Stress</a:t>
            </a:r>
            <a:endParaRPr lang="en-US" sz="3000" b="1" dirty="0">
              <a:solidFill>
                <a:srgbClr val="818FBD"/>
              </a:solidFill>
              <a:latin typeface="Calibri"/>
              <a:cs typeface="Calibri"/>
            </a:endParaRPr>
          </a:p>
        </p:txBody>
      </p:sp>
    </p:spTree>
    <p:extLst>
      <p:ext uri="{BB962C8B-B14F-4D97-AF65-F5344CB8AC3E}">
        <p14:creationId xmlns:p14="http://schemas.microsoft.com/office/powerpoint/2010/main" val="336664211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67F532761F5247BD0CAB5590D90FE7" ma:contentTypeVersion="12" ma:contentTypeDescription="Create a new document." ma:contentTypeScope="" ma:versionID="37bc1ec6103dc4c905cdd2f5bcd0e185">
  <xsd:schema xmlns:xsd="http://www.w3.org/2001/XMLSchema" xmlns:xs="http://www.w3.org/2001/XMLSchema" xmlns:p="http://schemas.microsoft.com/office/2006/metadata/properties" xmlns:ns3="b955f3a6-5512-468e-863f-10b50c301af6" xmlns:ns4="424bc479-de4b-470e-a47b-ea8f6b46f2bf" targetNamespace="http://schemas.microsoft.com/office/2006/metadata/properties" ma:root="true" ma:fieldsID="0a81e34901a640da2062940bf4e8f430" ns3:_="" ns4:_="">
    <xsd:import namespace="b955f3a6-5512-468e-863f-10b50c301af6"/>
    <xsd:import namespace="424bc479-de4b-470e-a47b-ea8f6b46f2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55f3a6-5512-468e-863f-10b50c301a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4bc479-de4b-470e-a47b-ea8f6b46f2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C0C24-D04C-43C1-809A-F8208CF1E164}">
  <ds:schemaRefs>
    <ds:schemaRef ds:uri="http://schemas.microsoft.com/sharepoint/v3/contenttype/forms"/>
  </ds:schemaRefs>
</ds:datastoreItem>
</file>

<file path=customXml/itemProps2.xml><?xml version="1.0" encoding="utf-8"?>
<ds:datastoreItem xmlns:ds="http://schemas.openxmlformats.org/officeDocument/2006/customXml" ds:itemID="{B091D780-B4BC-4B3F-9B64-B172B520D396}">
  <ds:schemaRefs>
    <ds:schemaRef ds:uri="http://schemas.openxmlformats.org/package/2006/metadata/core-properties"/>
    <ds:schemaRef ds:uri="424bc479-de4b-470e-a47b-ea8f6b46f2bf"/>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b955f3a6-5512-468e-863f-10b50c301af6"/>
    <ds:schemaRef ds:uri="http://www.w3.org/XML/1998/namespace"/>
    <ds:schemaRef ds:uri="http://purl.org/dc/dcmitype/"/>
  </ds:schemaRefs>
</ds:datastoreItem>
</file>

<file path=customXml/itemProps3.xml><?xml version="1.0" encoding="utf-8"?>
<ds:datastoreItem xmlns:ds="http://schemas.openxmlformats.org/officeDocument/2006/customXml" ds:itemID="{29A7A944-94EB-43EF-BD16-FA2D16F3F668}">
  <ds:schemaRefs>
    <ds:schemaRef ds:uri="424bc479-de4b-470e-a47b-ea8f6b46f2bf"/>
    <ds:schemaRef ds:uri="b955f3a6-5512-468e-863f-10b50c301a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1184</TotalTime>
  <Words>6326</Words>
  <Application>Microsoft Office PowerPoint</Application>
  <PresentationFormat>On-screen Show (4:3)</PresentationFormat>
  <Paragraphs>450</Paragraphs>
  <Slides>43</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Calibri Light</vt:lpstr>
      <vt:lpstr>Gill Sans MT</vt:lpstr>
      <vt:lpstr>Museo 100</vt:lpstr>
      <vt:lpstr>Museo 300</vt:lpstr>
      <vt:lpstr>Wingdings</vt:lpstr>
      <vt:lpstr>Wingdings,Sans-Serif</vt:lpstr>
      <vt:lpstr>1_Custom Design</vt:lpstr>
      <vt:lpstr>2_Custom Design</vt:lpstr>
      <vt:lpstr>Creating a Campus Culture of Care</vt:lpstr>
      <vt:lpstr>Webinar Outcomes</vt:lpstr>
      <vt:lpstr>Defining Our Roles</vt:lpstr>
      <vt:lpstr>Values &amp; Ethical Frameworks</vt:lpstr>
      <vt:lpstr>University of Oregon</vt:lpstr>
      <vt:lpstr>Trauma</vt:lpstr>
      <vt:lpstr>Trauma Graphic</vt:lpstr>
      <vt:lpstr>Oppression as a Form of Trauma</vt:lpstr>
      <vt:lpstr>Oppression as a Form of Trauma</vt:lpstr>
      <vt:lpstr>Healing Centered Approach</vt:lpstr>
      <vt:lpstr>The Impact of COVID-19 on Marginalized Students</vt:lpstr>
      <vt:lpstr>Healthy Minds Network</vt:lpstr>
      <vt:lpstr>Black, Indigenous, Students of Color </vt:lpstr>
      <vt:lpstr>Lesbian, Gay, Bisexual, Trans, Queer, Questioning, Intersex, Asexual/Aromantic+ Students</vt:lpstr>
      <vt:lpstr>Students with Disabilities</vt:lpstr>
      <vt:lpstr>Impact of Socio-Economic Status</vt:lpstr>
      <vt:lpstr>Defining Crisis</vt:lpstr>
      <vt:lpstr>What Is a Crisis?</vt:lpstr>
      <vt:lpstr>Impact of a Crisis?</vt:lpstr>
      <vt:lpstr>Types of Crisis?</vt:lpstr>
      <vt:lpstr>Stress is a part of every student's life.</vt:lpstr>
      <vt:lpstr>WHAT IS YOUR ROLE?</vt:lpstr>
      <vt:lpstr>NOTICE</vt:lpstr>
      <vt:lpstr>Stress: Causes for Concern</vt:lpstr>
      <vt:lpstr>Stress: Causes for Concern</vt:lpstr>
      <vt:lpstr>ENGAGE</vt:lpstr>
      <vt:lpstr>Have A Direct Conversation</vt:lpstr>
      <vt:lpstr> Goals of the Conversation</vt:lpstr>
      <vt:lpstr>Privacy</vt:lpstr>
      <vt:lpstr>REFER</vt:lpstr>
      <vt:lpstr>Considerations for Action</vt:lpstr>
      <vt:lpstr>National Behavioral Intervention Team Association (NaBITA) Risk Rubric </vt:lpstr>
      <vt:lpstr>Harm to Self Scale</vt:lpstr>
      <vt:lpstr>SUGGESTED INTERVENTIONS </vt:lpstr>
      <vt:lpstr>Interventions</vt:lpstr>
      <vt:lpstr>Boundaries &amp; Balance In The Workplace</vt:lpstr>
      <vt:lpstr>Understanding Your Responses</vt:lpstr>
      <vt:lpstr>Understanding Your Responses</vt:lpstr>
      <vt:lpstr>The Personal Is Political Is Professional</vt:lpstr>
      <vt:lpstr>The Personal Is Political Is Professional</vt:lpstr>
      <vt:lpstr>Support at the Workplace</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Campus Culture of Care</dc:title>
  <dc:creator>Bellg, Rudy</dc:creator>
  <cp:lastModifiedBy>Vaughan, Heather</cp:lastModifiedBy>
  <cp:revision>79</cp:revision>
  <dcterms:created xsi:type="dcterms:W3CDTF">2017-08-24T18:40:15Z</dcterms:created>
  <dcterms:modified xsi:type="dcterms:W3CDTF">2020-09-16T16:10:17Z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0x0101009A67F532761F5247BD0CAB5590D90FE7</vt:lpwstr>
  </property>
</Properties>
</file>