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6" r:id="rId2"/>
  </p:sldMasterIdLst>
  <p:notesMasterIdLst>
    <p:notesMasterId r:id="rId25"/>
  </p:notesMasterIdLst>
  <p:handoutMasterIdLst>
    <p:handoutMasterId r:id="rId26"/>
  </p:handoutMasterIdLst>
  <p:sldIdLst>
    <p:sldId id="271" r:id="rId3"/>
    <p:sldId id="290" r:id="rId4"/>
    <p:sldId id="275" r:id="rId5"/>
    <p:sldId id="276" r:id="rId6"/>
    <p:sldId id="274" r:id="rId7"/>
    <p:sldId id="277" r:id="rId8"/>
    <p:sldId id="278" r:id="rId9"/>
    <p:sldId id="279" r:id="rId10"/>
    <p:sldId id="280" r:id="rId11"/>
    <p:sldId id="281" r:id="rId12"/>
    <p:sldId id="282" r:id="rId13"/>
    <p:sldId id="285" r:id="rId14"/>
    <p:sldId id="283" r:id="rId15"/>
    <p:sldId id="284" r:id="rId16"/>
    <p:sldId id="291" r:id="rId17"/>
    <p:sldId id="286" r:id="rId18"/>
    <p:sldId id="294" r:id="rId19"/>
    <p:sldId id="287" r:id="rId20"/>
    <p:sldId id="288" r:id="rId21"/>
    <p:sldId id="289" r:id="rId22"/>
    <p:sldId id="293" r:id="rId23"/>
    <p:sldId id="273" r:id="rId24"/>
  </p:sldIdLst>
  <p:sldSz cx="9144000" cy="6858000" type="screen4x3"/>
  <p:notesSz cx="9296400" cy="7010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eler, Christopher" initials="BC" lastIdx="1" clrIdx="0">
    <p:extLst>
      <p:ext uri="{19B8F6BF-5375-455C-9EA6-DF929625EA0E}">
        <p15:presenceInfo xmlns:p15="http://schemas.microsoft.com/office/powerpoint/2012/main" userId="S-1-5-21-2078300667-1973902462-1850952788-23158" providerId="AD"/>
      </p:ext>
    </p:extLst>
  </p:cmAuthor>
  <p:cmAuthor id="2" name="Gilbert, Bryan" initials="GB" lastIdx="15" clrIdx="1">
    <p:extLst>
      <p:ext uri="{19B8F6BF-5375-455C-9EA6-DF929625EA0E}">
        <p15:presenceInfo xmlns:p15="http://schemas.microsoft.com/office/powerpoint/2012/main" userId="S-1-5-21-2078300667-1973902462-1850952788-1908" providerId="AD"/>
      </p:ext>
    </p:extLst>
  </p:cmAuthor>
  <p:cmAuthor id="3" name="Fritz, Donna" initials="FD" lastIdx="3" clrIdx="2">
    <p:extLst>
      <p:ext uri="{19B8F6BF-5375-455C-9EA6-DF929625EA0E}">
        <p15:presenceInfo xmlns:p15="http://schemas.microsoft.com/office/powerpoint/2012/main" userId="Fritz, Donna" providerId="None"/>
      </p:ext>
    </p:extLst>
  </p:cmAuthor>
  <p:cmAuthor id="4" name="Gilbert, Bryan" initials="GB [2]" lastIdx="5" clrIdx="3">
    <p:extLst>
      <p:ext uri="{19B8F6BF-5375-455C-9EA6-DF929625EA0E}">
        <p15:presenceInfo xmlns:p15="http://schemas.microsoft.com/office/powerpoint/2012/main" userId="S::TGBYG@tgslc.org::981321f4-fe6d-4e34-b209-920036e84b70" providerId="AD"/>
      </p:ext>
    </p:extLst>
  </p:cmAuthor>
  <p:cmAuthor id="5" name="Bellg, Rudy" initials="BR" lastIdx="1" clrIdx="4">
    <p:extLst>
      <p:ext uri="{19B8F6BF-5375-455C-9EA6-DF929625EA0E}">
        <p15:presenceInfo xmlns:p15="http://schemas.microsoft.com/office/powerpoint/2012/main" userId="Bellg, Ru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72CE"/>
    <a:srgbClr val="EB970F"/>
    <a:srgbClr val="F4A81D"/>
    <a:srgbClr val="C55A11"/>
    <a:srgbClr val="848484"/>
    <a:srgbClr val="087627"/>
    <a:srgbClr val="818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68" autoAdjust="0"/>
    <p:restoredTop sz="87975" autoAdjust="0"/>
  </p:normalViewPr>
  <p:slideViewPr>
    <p:cSldViewPr snapToGrid="0">
      <p:cViewPr varScale="1">
        <p:scale>
          <a:sx n="82" d="100"/>
          <a:sy n="82" d="100"/>
        </p:scale>
        <p:origin x="821" y="67"/>
      </p:cViewPr>
      <p:guideLst/>
    </p:cSldViewPr>
  </p:slideViewPr>
  <p:outlineViewPr>
    <p:cViewPr>
      <p:scale>
        <a:sx n="33" d="100"/>
        <a:sy n="33" d="100"/>
      </p:scale>
      <p:origin x="0" y="-118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4" d="100"/>
          <a:sy n="114" d="100"/>
        </p:scale>
        <p:origin x="31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C1926-3A32-40B3-B4EA-4A19713A5BE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pPr>
              <a:defRPr/>
            </a:pPr>
            <a:endParaRPr lang="en-US" dirty="0"/>
          </a:p>
        </p:txBody>
      </p:sp>
      <p:sp>
        <p:nvSpPr>
          <p:cNvPr id="4" name="Footer Placeholder 3">
            <a:extLst>
              <a:ext uri="{FF2B5EF4-FFF2-40B4-BE49-F238E27FC236}">
                <a16:creationId xmlns:a16="http://schemas.microsoft.com/office/drawing/2014/main" id="{9E357B12-DF4E-46F0-99B2-EAD583AD423C}"/>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a:extLst>
              <a:ext uri="{FF2B5EF4-FFF2-40B4-BE49-F238E27FC236}">
                <a16:creationId xmlns:a16="http://schemas.microsoft.com/office/drawing/2014/main" id="{27E694AA-6049-45A6-AE59-A1291CF041C6}"/>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pPr>
              <a:defRPr/>
            </a:pPr>
            <a:fld id="{8046FADB-3D16-40A9-928F-F1AA9CD258A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3339580D-3B72-459C-AFAA-B377A90AF090}" type="datetimeFigureOut">
              <a:rPr lang="en-US" smtClean="0"/>
              <a:t>9/9/2021</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853A70C3-7503-49CF-A8FB-857FE3E84FEB}" type="slidenum">
              <a:rPr lang="en-US" smtClean="0"/>
              <a:t>‹#›</a:t>
            </a:fld>
            <a:endParaRPr lang="en-US" dirty="0"/>
          </a:p>
        </p:txBody>
      </p:sp>
    </p:spTree>
    <p:extLst>
      <p:ext uri="{BB962C8B-B14F-4D97-AF65-F5344CB8AC3E}">
        <p14:creationId xmlns:p14="http://schemas.microsoft.com/office/powerpoint/2010/main" val="98889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Zach – framing slide for 1-2 minutes, Zach transitions to Liz</a:t>
            </a:r>
          </a:p>
        </p:txBody>
      </p:sp>
      <p:sp>
        <p:nvSpPr>
          <p:cNvPr id="4" name="Slide Number Placeholder 3"/>
          <p:cNvSpPr>
            <a:spLocks noGrp="1"/>
          </p:cNvSpPr>
          <p:nvPr>
            <p:ph type="sldNum" sz="quarter" idx="5"/>
          </p:nvPr>
        </p:nvSpPr>
        <p:spPr/>
        <p:txBody>
          <a:bodyPr/>
          <a:lstStyle/>
          <a:p>
            <a:fld id="{853A70C3-7503-49CF-A8FB-857FE3E84FEB}" type="slidenum">
              <a:rPr lang="en-US" smtClean="0"/>
              <a:t>2</a:t>
            </a:fld>
            <a:endParaRPr lang="en-US" dirty="0"/>
          </a:p>
        </p:txBody>
      </p:sp>
    </p:spTree>
    <p:extLst>
      <p:ext uri="{BB962C8B-B14F-4D97-AF65-F5344CB8AC3E}">
        <p14:creationId xmlns:p14="http://schemas.microsoft.com/office/powerpoint/2010/main" val="171010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2060"/>
                </a:solidFill>
              </a:rPr>
              <a:t>Karen – 1-2 minutes, Zach transitions to Liz</a:t>
            </a:r>
          </a:p>
          <a:p>
            <a:endParaRPr lang="en-US" dirty="0"/>
          </a:p>
        </p:txBody>
      </p:sp>
      <p:sp>
        <p:nvSpPr>
          <p:cNvPr id="4" name="Slide Number Placeholder 3"/>
          <p:cNvSpPr>
            <a:spLocks noGrp="1"/>
          </p:cNvSpPr>
          <p:nvPr>
            <p:ph type="sldNum" sz="quarter" idx="5"/>
          </p:nvPr>
        </p:nvSpPr>
        <p:spPr/>
        <p:txBody>
          <a:bodyPr/>
          <a:lstStyle/>
          <a:p>
            <a:fld id="{853A70C3-7503-49CF-A8FB-857FE3E84FEB}" type="slidenum">
              <a:rPr lang="en-US" smtClean="0"/>
              <a:t>11</a:t>
            </a:fld>
            <a:endParaRPr lang="en-US" dirty="0"/>
          </a:p>
        </p:txBody>
      </p:sp>
    </p:spTree>
    <p:extLst>
      <p:ext uri="{BB962C8B-B14F-4D97-AF65-F5344CB8AC3E}">
        <p14:creationId xmlns:p14="http://schemas.microsoft.com/office/powerpoint/2010/main" val="116836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 1-2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12</a:t>
            </a:fld>
            <a:endParaRPr lang="en-US" dirty="0"/>
          </a:p>
        </p:txBody>
      </p:sp>
    </p:spTree>
    <p:extLst>
      <p:ext uri="{BB962C8B-B14F-4D97-AF65-F5344CB8AC3E}">
        <p14:creationId xmlns:p14="http://schemas.microsoft.com/office/powerpoint/2010/main" val="184081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panose="020F0502020204030204" pitchFamily="34" charset="0"/>
              </a:rPr>
              <a:t>Liz – 3-5 minutes, Zach transitions</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Some students may prefer tactile communication, and although print messaging is much more expensive than digital methods, there may be messages that your students would rather have in their hands than on their computers.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Even though personalized printing can be expensive, customizing your print mail can engage your students and increase student interaction with your institution.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Flimsy paper fliers will likely be ignored by most students. Print high-quality materials to engage with your students and express that you value them through the communication you deliver to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Like any other form of communication, too much mail is not a good thing. Consolidate your efforts and use print communication to send clear messages in a high-quality fashion.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Sending students postcards may not have as great of an impact unless you plan to follow up with your students and reinforce your messaging. Collaborate with your team to develop a follow up communication plan to optimize your print </a:t>
            </a:r>
          </a:p>
        </p:txBody>
      </p:sp>
      <p:sp>
        <p:nvSpPr>
          <p:cNvPr id="4" name="Slide Number Placeholder 3"/>
          <p:cNvSpPr>
            <a:spLocks noGrp="1"/>
          </p:cNvSpPr>
          <p:nvPr>
            <p:ph type="sldNum" sz="quarter" idx="5"/>
          </p:nvPr>
        </p:nvSpPr>
        <p:spPr/>
        <p:txBody>
          <a:bodyPr/>
          <a:lstStyle/>
          <a:p>
            <a:fld id="{853A70C3-7503-49CF-A8FB-857FE3E84FEB}" type="slidenum">
              <a:rPr lang="en-US" smtClean="0"/>
              <a:t>13</a:t>
            </a:fld>
            <a:endParaRPr lang="en-US" dirty="0"/>
          </a:p>
        </p:txBody>
      </p:sp>
    </p:spTree>
    <p:extLst>
      <p:ext uri="{BB962C8B-B14F-4D97-AF65-F5344CB8AC3E}">
        <p14:creationId xmlns:p14="http://schemas.microsoft.com/office/powerpoint/2010/main" val="197574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Zach – 2-3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14</a:t>
            </a:fld>
            <a:endParaRPr lang="en-US" dirty="0"/>
          </a:p>
        </p:txBody>
      </p:sp>
    </p:spTree>
    <p:extLst>
      <p:ext uri="{BB962C8B-B14F-4D97-AF65-F5344CB8AC3E}">
        <p14:creationId xmlns:p14="http://schemas.microsoft.com/office/powerpoint/2010/main" val="125822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Zach – 2-3 minutes, Zach transitions to Alyssa</a:t>
            </a:r>
          </a:p>
        </p:txBody>
      </p:sp>
      <p:sp>
        <p:nvSpPr>
          <p:cNvPr id="4" name="Slide Number Placeholder 3"/>
          <p:cNvSpPr>
            <a:spLocks noGrp="1"/>
          </p:cNvSpPr>
          <p:nvPr>
            <p:ph type="sldNum" sz="quarter" idx="5"/>
          </p:nvPr>
        </p:nvSpPr>
        <p:spPr/>
        <p:txBody>
          <a:bodyPr/>
          <a:lstStyle/>
          <a:p>
            <a:fld id="{853A70C3-7503-49CF-A8FB-857FE3E84FEB}" type="slidenum">
              <a:rPr lang="en-US" smtClean="0"/>
              <a:t>15</a:t>
            </a:fld>
            <a:endParaRPr lang="en-US" dirty="0"/>
          </a:p>
        </p:txBody>
      </p:sp>
    </p:spTree>
    <p:extLst>
      <p:ext uri="{BB962C8B-B14F-4D97-AF65-F5344CB8AC3E}">
        <p14:creationId xmlns:p14="http://schemas.microsoft.com/office/powerpoint/2010/main" val="165295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 – 3-5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16</a:t>
            </a:fld>
            <a:endParaRPr lang="en-US" dirty="0"/>
          </a:p>
        </p:txBody>
      </p:sp>
    </p:spTree>
    <p:extLst>
      <p:ext uri="{BB962C8B-B14F-4D97-AF65-F5344CB8AC3E}">
        <p14:creationId xmlns:p14="http://schemas.microsoft.com/office/powerpoint/2010/main" val="2467909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 – 3-5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17</a:t>
            </a:fld>
            <a:endParaRPr lang="en-US" dirty="0"/>
          </a:p>
        </p:txBody>
      </p:sp>
    </p:spTree>
    <p:extLst>
      <p:ext uri="{BB962C8B-B14F-4D97-AF65-F5344CB8AC3E}">
        <p14:creationId xmlns:p14="http://schemas.microsoft.com/office/powerpoint/2010/main" val="169160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 – 3-5 minutes, Zach transitions to resources</a:t>
            </a:r>
          </a:p>
        </p:txBody>
      </p:sp>
      <p:sp>
        <p:nvSpPr>
          <p:cNvPr id="4" name="Slide Number Placeholder 3"/>
          <p:cNvSpPr>
            <a:spLocks noGrp="1"/>
          </p:cNvSpPr>
          <p:nvPr>
            <p:ph type="sldNum" sz="quarter" idx="5"/>
          </p:nvPr>
        </p:nvSpPr>
        <p:spPr/>
        <p:txBody>
          <a:bodyPr/>
          <a:lstStyle/>
          <a:p>
            <a:fld id="{853A70C3-7503-49CF-A8FB-857FE3E84FEB}" type="slidenum">
              <a:rPr lang="en-US" smtClean="0"/>
              <a:t>18</a:t>
            </a:fld>
            <a:endParaRPr lang="en-US" dirty="0"/>
          </a:p>
        </p:txBody>
      </p:sp>
    </p:spTree>
    <p:extLst>
      <p:ext uri="{BB962C8B-B14F-4D97-AF65-F5344CB8AC3E}">
        <p14:creationId xmlns:p14="http://schemas.microsoft.com/office/powerpoint/2010/main" val="195359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Zach – 30 seconds</a:t>
            </a:r>
          </a:p>
        </p:txBody>
      </p:sp>
      <p:sp>
        <p:nvSpPr>
          <p:cNvPr id="4" name="Slide Number Placeholder 3"/>
          <p:cNvSpPr>
            <a:spLocks noGrp="1"/>
          </p:cNvSpPr>
          <p:nvPr>
            <p:ph type="sldNum" sz="quarter" idx="5"/>
          </p:nvPr>
        </p:nvSpPr>
        <p:spPr/>
        <p:txBody>
          <a:bodyPr/>
          <a:lstStyle/>
          <a:p>
            <a:fld id="{853A70C3-7503-49CF-A8FB-857FE3E84FEB}" type="slidenum">
              <a:rPr lang="en-US" smtClean="0"/>
              <a:t>19</a:t>
            </a:fld>
            <a:endParaRPr lang="en-US" dirty="0"/>
          </a:p>
        </p:txBody>
      </p:sp>
    </p:spTree>
    <p:extLst>
      <p:ext uri="{BB962C8B-B14F-4D97-AF65-F5344CB8AC3E}">
        <p14:creationId xmlns:p14="http://schemas.microsoft.com/office/powerpoint/2010/main" val="334010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Zach – 30 seconds</a:t>
            </a:r>
          </a:p>
        </p:txBody>
      </p:sp>
      <p:sp>
        <p:nvSpPr>
          <p:cNvPr id="4" name="Slide Number Placeholder 3"/>
          <p:cNvSpPr>
            <a:spLocks noGrp="1"/>
          </p:cNvSpPr>
          <p:nvPr>
            <p:ph type="sldNum" sz="quarter" idx="5"/>
          </p:nvPr>
        </p:nvSpPr>
        <p:spPr/>
        <p:txBody>
          <a:bodyPr/>
          <a:lstStyle/>
          <a:p>
            <a:fld id="{853A70C3-7503-49CF-A8FB-857FE3E84FEB}" type="slidenum">
              <a:rPr lang="en-US" smtClean="0"/>
              <a:t>20</a:t>
            </a:fld>
            <a:endParaRPr lang="en-US" dirty="0"/>
          </a:p>
        </p:txBody>
      </p:sp>
    </p:spTree>
    <p:extLst>
      <p:ext uri="{BB962C8B-B14F-4D97-AF65-F5344CB8AC3E}">
        <p14:creationId xmlns:p14="http://schemas.microsoft.com/office/powerpoint/2010/main" val="90958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 1-2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3</a:t>
            </a:fld>
            <a:endParaRPr lang="en-US" dirty="0"/>
          </a:p>
        </p:txBody>
      </p:sp>
    </p:spTree>
    <p:extLst>
      <p:ext uri="{BB962C8B-B14F-4D97-AF65-F5344CB8AC3E}">
        <p14:creationId xmlns:p14="http://schemas.microsoft.com/office/powerpoint/2010/main" val="3496933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A70C3-7503-49CF-A8FB-857FE3E84FEB}" type="slidenum">
              <a:rPr lang="en-US" smtClean="0"/>
              <a:t>21</a:t>
            </a:fld>
            <a:endParaRPr lang="en-US" dirty="0"/>
          </a:p>
        </p:txBody>
      </p:sp>
    </p:spTree>
    <p:extLst>
      <p:ext uri="{BB962C8B-B14F-4D97-AF65-F5344CB8AC3E}">
        <p14:creationId xmlns:p14="http://schemas.microsoft.com/office/powerpoint/2010/main" val="7398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Liz – 3-5 minutes, Zach transitions to Fide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sending the same nudge too many times. </a:t>
            </a:r>
            <a:r>
              <a:rPr lang="en-US" sz="1200" dirty="0"/>
              <a:t>Too many messages result in high stop-out rates</a:t>
            </a:r>
            <a:endParaRPr lang="en-US" dirty="0"/>
          </a:p>
          <a:p>
            <a:endParaRPr lang="en-US" dirty="0"/>
          </a:p>
        </p:txBody>
      </p:sp>
      <p:sp>
        <p:nvSpPr>
          <p:cNvPr id="4" name="Slide Number Placeholder 3"/>
          <p:cNvSpPr>
            <a:spLocks noGrp="1"/>
          </p:cNvSpPr>
          <p:nvPr>
            <p:ph type="sldNum" sz="quarter" idx="5"/>
          </p:nvPr>
        </p:nvSpPr>
        <p:spPr/>
        <p:txBody>
          <a:bodyPr/>
          <a:lstStyle/>
          <a:p>
            <a:fld id="{853A70C3-7503-49CF-A8FB-857FE3E84FEB}" type="slidenum">
              <a:rPr lang="en-US" smtClean="0"/>
              <a:t>4</a:t>
            </a:fld>
            <a:endParaRPr lang="en-US" dirty="0"/>
          </a:p>
        </p:txBody>
      </p:sp>
    </p:spTree>
    <p:extLst>
      <p:ext uri="{BB962C8B-B14F-4D97-AF65-F5344CB8AC3E}">
        <p14:creationId xmlns:p14="http://schemas.microsoft.com/office/powerpoint/2010/main" val="155476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Fide – 1-2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5</a:t>
            </a:fld>
            <a:endParaRPr lang="en-US" dirty="0"/>
          </a:p>
        </p:txBody>
      </p:sp>
    </p:spTree>
    <p:extLst>
      <p:ext uri="{BB962C8B-B14F-4D97-AF65-F5344CB8AC3E}">
        <p14:creationId xmlns:p14="http://schemas.microsoft.com/office/powerpoint/2010/main" val="118780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Fide – 3-5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6</a:t>
            </a:fld>
            <a:endParaRPr lang="en-US" dirty="0"/>
          </a:p>
        </p:txBody>
      </p:sp>
    </p:spTree>
    <p:extLst>
      <p:ext uri="{BB962C8B-B14F-4D97-AF65-F5344CB8AC3E}">
        <p14:creationId xmlns:p14="http://schemas.microsoft.com/office/powerpoint/2010/main" val="129291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Fide – 3-5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7</a:t>
            </a:fld>
            <a:endParaRPr lang="en-US" dirty="0"/>
          </a:p>
        </p:txBody>
      </p:sp>
    </p:spTree>
    <p:extLst>
      <p:ext uri="{BB962C8B-B14F-4D97-AF65-F5344CB8AC3E}">
        <p14:creationId xmlns:p14="http://schemas.microsoft.com/office/powerpoint/2010/main" val="283069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Fide – 3-5 minutes, Zach transitions to Karen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Personalize communication to engage with students.</a:t>
            </a:r>
            <a:endParaRPr lang="en-US" dirty="0"/>
          </a:p>
        </p:txBody>
      </p:sp>
      <p:sp>
        <p:nvSpPr>
          <p:cNvPr id="4" name="Slide Number Placeholder 3"/>
          <p:cNvSpPr>
            <a:spLocks noGrp="1"/>
          </p:cNvSpPr>
          <p:nvPr>
            <p:ph type="sldNum" sz="quarter" idx="5"/>
          </p:nvPr>
        </p:nvSpPr>
        <p:spPr/>
        <p:txBody>
          <a:bodyPr/>
          <a:lstStyle/>
          <a:p>
            <a:fld id="{853A70C3-7503-49CF-A8FB-857FE3E84FEB}" type="slidenum">
              <a:rPr lang="en-US" smtClean="0"/>
              <a:t>8</a:t>
            </a:fld>
            <a:endParaRPr lang="en-US" dirty="0"/>
          </a:p>
        </p:txBody>
      </p:sp>
    </p:spTree>
    <p:extLst>
      <p:ext uri="{BB962C8B-B14F-4D97-AF65-F5344CB8AC3E}">
        <p14:creationId xmlns:p14="http://schemas.microsoft.com/office/powerpoint/2010/main" val="107553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 3-5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9</a:t>
            </a:fld>
            <a:endParaRPr lang="en-US" dirty="0"/>
          </a:p>
        </p:txBody>
      </p:sp>
    </p:spTree>
    <p:extLst>
      <p:ext uri="{BB962C8B-B14F-4D97-AF65-F5344CB8AC3E}">
        <p14:creationId xmlns:p14="http://schemas.microsoft.com/office/powerpoint/2010/main" val="4746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2060"/>
                </a:solidFill>
              </a:rPr>
              <a:t>Karen – 3-5 minutes</a:t>
            </a:r>
          </a:p>
        </p:txBody>
      </p:sp>
      <p:sp>
        <p:nvSpPr>
          <p:cNvPr id="4" name="Slide Number Placeholder 3"/>
          <p:cNvSpPr>
            <a:spLocks noGrp="1"/>
          </p:cNvSpPr>
          <p:nvPr>
            <p:ph type="sldNum" sz="quarter" idx="5"/>
          </p:nvPr>
        </p:nvSpPr>
        <p:spPr/>
        <p:txBody>
          <a:bodyPr/>
          <a:lstStyle/>
          <a:p>
            <a:fld id="{853A70C3-7503-49CF-A8FB-857FE3E84FEB}" type="slidenum">
              <a:rPr lang="en-US" smtClean="0"/>
              <a:t>10</a:t>
            </a:fld>
            <a:endParaRPr lang="en-US" dirty="0"/>
          </a:p>
        </p:txBody>
      </p:sp>
    </p:spTree>
    <p:extLst>
      <p:ext uri="{BB962C8B-B14F-4D97-AF65-F5344CB8AC3E}">
        <p14:creationId xmlns:p14="http://schemas.microsoft.com/office/powerpoint/2010/main" val="2741902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3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AF3A9D-0F04-4251-8E0B-F78218F420A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p:nvPr>
        </p:nvSpPr>
        <p:spPr>
          <a:xfrm>
            <a:off x="383008" y="498786"/>
            <a:ext cx="5322467" cy="1787214"/>
          </a:xfrm>
        </p:spPr>
        <p:txBody>
          <a:bodyPr anchor="t"/>
          <a:lstStyle>
            <a:lvl1pPr algn="l">
              <a:defRPr sz="5400" b="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83008" y="3205785"/>
            <a:ext cx="8377984" cy="446429"/>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Text Placeholder 17"/>
          <p:cNvSpPr>
            <a:spLocks noGrp="1"/>
          </p:cNvSpPr>
          <p:nvPr>
            <p:ph type="body" sz="quarter" idx="10"/>
          </p:nvPr>
        </p:nvSpPr>
        <p:spPr>
          <a:xfrm>
            <a:off x="383008" y="3756757"/>
            <a:ext cx="8377984" cy="942907"/>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pic>
        <p:nvPicPr>
          <p:cNvPr id="10" name="Picture 10">
            <a:extLst>
              <a:ext uri="{FF2B5EF4-FFF2-40B4-BE49-F238E27FC236}">
                <a16:creationId xmlns:a16="http://schemas.microsoft.com/office/drawing/2014/main" id="{1AD9E25D-A2C8-44E8-AC3F-43FC1905781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p:blipFill>
        <p:spPr bwMode="auto">
          <a:xfrm>
            <a:off x="336566" y="5379422"/>
            <a:ext cx="3416284" cy="107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1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4C7EF-5030-49F5-BED4-AA40CAB036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7" name="Title 1">
            <a:extLst>
              <a:ext uri="{FF2B5EF4-FFF2-40B4-BE49-F238E27FC236}">
                <a16:creationId xmlns:a16="http://schemas.microsoft.com/office/drawing/2014/main" id="{4596BBFD-BF93-432D-9AD4-2400E110070A}"/>
              </a:ext>
            </a:extLst>
          </p:cNvPr>
          <p:cNvSpPr>
            <a:spLocks noGrp="1"/>
          </p:cNvSpPr>
          <p:nvPr>
            <p:ph type="title"/>
          </p:nvPr>
        </p:nvSpPr>
        <p:spPr>
          <a:xfrm>
            <a:off x="623888" y="1853627"/>
            <a:ext cx="7886700" cy="2337373"/>
          </a:xfrm>
        </p:spPr>
        <p:txBody>
          <a:bodyPr anchor="b"/>
          <a:lstStyle>
            <a:lvl1pPr>
              <a:defRPr sz="4800" baseline="0">
                <a:solidFill>
                  <a:schemeClr val="bg1"/>
                </a:solidFill>
                <a:latin typeface="+mj-lt"/>
              </a:defRPr>
            </a:lvl1pPr>
          </a:lstStyle>
          <a:p>
            <a:r>
              <a:rPr lang="en-US" dirty="0"/>
              <a:t>Click to edit Master title style</a:t>
            </a:r>
          </a:p>
        </p:txBody>
      </p:sp>
      <p:pic>
        <p:nvPicPr>
          <p:cNvPr id="5" name="Picture 8">
            <a:extLst>
              <a:ext uri="{FF2B5EF4-FFF2-40B4-BE49-F238E27FC236}">
                <a16:creationId xmlns:a16="http://schemas.microsoft.com/office/drawing/2014/main" id="{5ED7C191-4FEA-4BF4-B55F-E470713BF0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623888" y="249277"/>
            <a:ext cx="1427103" cy="4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60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F3C2D9-3E59-4A33-B524-E8D2745D9FA3}"/>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9" name="Rectangle 8">
            <a:extLst>
              <a:ext uri="{FF2B5EF4-FFF2-40B4-BE49-F238E27FC236}">
                <a16:creationId xmlns:a16="http://schemas.microsoft.com/office/drawing/2014/main" id="{3F7747E5-7D8F-4F9C-9958-3CDFF83A57A9}"/>
              </a:ext>
            </a:extLst>
          </p:cNvPr>
          <p:cNvSpPr/>
          <p:nvPr userDrawn="1"/>
        </p:nvSpPr>
        <p:spPr>
          <a:xfrm>
            <a:off x="127000" y="114830"/>
            <a:ext cx="8884805" cy="6635105"/>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16" name="Picture 15">
            <a:extLst>
              <a:ext uri="{FF2B5EF4-FFF2-40B4-BE49-F238E27FC236}">
                <a16:creationId xmlns:a16="http://schemas.microsoft.com/office/drawing/2014/main" id="{8042285F-82E4-40F2-96CC-22AAE91D77A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6999" y="1054945"/>
            <a:ext cx="8884805" cy="5694990"/>
          </a:xfrm>
          <a:prstGeom prst="rect">
            <a:avLst/>
          </a:prstGeom>
        </p:spPr>
      </p:pic>
      <p:sp>
        <p:nvSpPr>
          <p:cNvPr id="2" name="Title 1"/>
          <p:cNvSpPr>
            <a:spLocks noGrp="1"/>
          </p:cNvSpPr>
          <p:nvPr>
            <p:ph type="ctrTitle"/>
          </p:nvPr>
        </p:nvSpPr>
        <p:spPr>
          <a:xfrm>
            <a:off x="299556" y="1248236"/>
            <a:ext cx="6858000" cy="2387600"/>
          </a:xfrm>
        </p:spPr>
        <p:txBody>
          <a:bodyPr anchor="b">
            <a:normAutofit/>
          </a:bodyPr>
          <a:lstStyle>
            <a:lvl1pPr algn="l">
              <a:defRPr sz="4000" b="1"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299556" y="5820568"/>
            <a:ext cx="6858000" cy="755329"/>
          </a:xfrm>
        </p:spPr>
        <p:txBody>
          <a:bodyPr>
            <a:noAutofit/>
          </a:bodyPr>
          <a:lstStyle>
            <a:lvl1pPr marL="0" indent="0" algn="l">
              <a:buNone/>
              <a:defRPr sz="1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299184" y="4975869"/>
            <a:ext cx="6854825" cy="865187"/>
          </a:xfrm>
        </p:spPr>
        <p:txBody>
          <a:bodyPr>
            <a:normAutofit/>
          </a:bodyPr>
          <a:lstStyle>
            <a:lvl1pPr marL="0" indent="0" algn="l">
              <a:buFontTx/>
              <a:buNone/>
              <a:defRPr>
                <a:solidFill>
                  <a:schemeClr val="bg1"/>
                </a:solidFill>
                <a:latin typeface="+mj-lt"/>
              </a:defRPr>
            </a:lvl1pPr>
            <a:lvl2pPr marL="457200" indent="0" algn="r">
              <a:buFontTx/>
              <a:buNone/>
              <a:defRPr>
                <a:solidFill>
                  <a:srgbClr val="203864"/>
                </a:solidFill>
                <a:latin typeface="Museo 100" panose="02000000000000000000" pitchFamily="50" charset="0"/>
              </a:defRPr>
            </a:lvl2pPr>
            <a:lvl3pPr marL="914400" indent="0" algn="r">
              <a:buFontTx/>
              <a:buNone/>
              <a:defRPr>
                <a:solidFill>
                  <a:srgbClr val="203864"/>
                </a:solidFill>
                <a:latin typeface="Museo 100" panose="02000000000000000000" pitchFamily="50" charset="0"/>
              </a:defRPr>
            </a:lvl3pPr>
            <a:lvl4pPr marL="1371600" indent="0" algn="r">
              <a:buFontTx/>
              <a:buNone/>
              <a:defRPr sz="2000" baseline="0">
                <a:solidFill>
                  <a:srgbClr val="203864"/>
                </a:solidFill>
                <a:latin typeface="Museo 300" panose="02000000000000000000" pitchFamily="50" charset="0"/>
              </a:defRPr>
            </a:lvl4pPr>
            <a:lvl5pPr marL="1828800" indent="0" algn="r">
              <a:buFontTx/>
              <a:buNone/>
              <a:defRPr>
                <a:solidFill>
                  <a:srgbClr val="203864"/>
                </a:solidFill>
                <a:latin typeface="Museo 100" panose="02000000000000000000" pitchFamily="50" charset="0"/>
              </a:defRPr>
            </a:lvl5pPr>
          </a:lstStyle>
          <a:p>
            <a:pPr lvl="0"/>
            <a:r>
              <a:rPr lang="en-US" dirty="0"/>
              <a:t>Edit Master text styles</a:t>
            </a:r>
          </a:p>
        </p:txBody>
      </p:sp>
      <p:pic>
        <p:nvPicPr>
          <p:cNvPr id="10" name="Picture 8">
            <a:extLst>
              <a:ext uri="{FF2B5EF4-FFF2-40B4-BE49-F238E27FC236}">
                <a16:creationId xmlns:a16="http://schemas.microsoft.com/office/drawing/2014/main" id="{B193ABDA-D4AF-49DE-96DF-F5E16A1D1B12}"/>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221227" y="282750"/>
            <a:ext cx="1889584" cy="60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67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7BD0A1EA-6809-407D-AD94-1C89B8C6C790}"/>
              </a:ext>
            </a:extLst>
          </p:cNvPr>
          <p:cNvPicPr>
            <a:picLocks noChangeAspect="1"/>
          </p:cNvPicPr>
          <p:nvPr userDrawn="1"/>
        </p:nvPicPr>
        <p:blipFill>
          <a:blip r:embed="rId2" cstate="email">
            <a:alphaModFix amt="4000"/>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solidFill>
        </p:spPr>
      </p:pic>
      <p:sp>
        <p:nvSpPr>
          <p:cNvPr id="9" name="Rectangle 8">
            <a:extLst>
              <a:ext uri="{FF2B5EF4-FFF2-40B4-BE49-F238E27FC236}">
                <a16:creationId xmlns:a16="http://schemas.microsoft.com/office/drawing/2014/main" id="{3F7747E5-7D8F-4F9C-9958-3CDFF83A57A9}"/>
              </a:ext>
            </a:extLst>
          </p:cNvPr>
          <p:cNvSpPr/>
          <p:nvPr userDrawn="1"/>
        </p:nvSpPr>
        <p:spPr>
          <a:xfrm>
            <a:off x="127000" y="114830"/>
            <a:ext cx="8884805" cy="6635105"/>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12" name="Picture 11">
            <a:extLst>
              <a:ext uri="{FF2B5EF4-FFF2-40B4-BE49-F238E27FC236}">
                <a16:creationId xmlns:a16="http://schemas.microsoft.com/office/drawing/2014/main" id="{109E460D-CD51-4C04-8A92-626B9575134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
          <a:stretch/>
        </p:blipFill>
        <p:spPr>
          <a:xfrm>
            <a:off x="126999" y="1060213"/>
            <a:ext cx="8884805" cy="5694989"/>
          </a:xfrm>
          <a:prstGeom prst="rect">
            <a:avLst/>
          </a:prstGeom>
        </p:spPr>
      </p:pic>
      <p:sp>
        <p:nvSpPr>
          <p:cNvPr id="2" name="Title 1"/>
          <p:cNvSpPr>
            <a:spLocks noGrp="1"/>
          </p:cNvSpPr>
          <p:nvPr>
            <p:ph type="ctrTitle"/>
          </p:nvPr>
        </p:nvSpPr>
        <p:spPr>
          <a:xfrm>
            <a:off x="299556" y="1248236"/>
            <a:ext cx="6858000" cy="2387600"/>
          </a:xfrm>
        </p:spPr>
        <p:txBody>
          <a:bodyPr anchor="b">
            <a:normAutofit/>
          </a:bodyPr>
          <a:lstStyle>
            <a:lvl1pPr algn="l">
              <a:defRPr sz="4000" b="1"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299556" y="5820568"/>
            <a:ext cx="6858000" cy="755329"/>
          </a:xfrm>
        </p:spPr>
        <p:txBody>
          <a:bodyPr>
            <a:noAutofit/>
          </a:bodyPr>
          <a:lstStyle>
            <a:lvl1pPr marL="0" indent="0" algn="l">
              <a:buNone/>
              <a:defRPr sz="1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299184" y="4975869"/>
            <a:ext cx="6854825" cy="865187"/>
          </a:xfrm>
        </p:spPr>
        <p:txBody>
          <a:bodyPr>
            <a:normAutofit/>
          </a:bodyPr>
          <a:lstStyle>
            <a:lvl1pPr marL="0" indent="0" algn="l">
              <a:buFontTx/>
              <a:buNone/>
              <a:defRPr>
                <a:solidFill>
                  <a:schemeClr val="bg1"/>
                </a:solidFill>
                <a:latin typeface="+mj-lt"/>
              </a:defRPr>
            </a:lvl1pPr>
            <a:lvl2pPr marL="457200" indent="0" algn="r">
              <a:buFontTx/>
              <a:buNone/>
              <a:defRPr>
                <a:solidFill>
                  <a:srgbClr val="203864"/>
                </a:solidFill>
                <a:latin typeface="Museo 100" panose="02000000000000000000" pitchFamily="50" charset="0"/>
              </a:defRPr>
            </a:lvl2pPr>
            <a:lvl3pPr marL="914400" indent="0" algn="r">
              <a:buFontTx/>
              <a:buNone/>
              <a:defRPr>
                <a:solidFill>
                  <a:srgbClr val="203864"/>
                </a:solidFill>
                <a:latin typeface="Museo 100" panose="02000000000000000000" pitchFamily="50" charset="0"/>
              </a:defRPr>
            </a:lvl3pPr>
            <a:lvl4pPr marL="1371600" indent="0" algn="r">
              <a:buFontTx/>
              <a:buNone/>
              <a:defRPr sz="2000" baseline="0">
                <a:solidFill>
                  <a:srgbClr val="203864"/>
                </a:solidFill>
                <a:latin typeface="Museo 300" panose="02000000000000000000" pitchFamily="50" charset="0"/>
              </a:defRPr>
            </a:lvl4pPr>
            <a:lvl5pPr marL="1828800" indent="0" algn="r">
              <a:buFontTx/>
              <a:buNone/>
              <a:defRPr>
                <a:solidFill>
                  <a:srgbClr val="203864"/>
                </a:solidFill>
                <a:latin typeface="Museo 100" panose="02000000000000000000" pitchFamily="50" charset="0"/>
              </a:defRPr>
            </a:lvl5pPr>
          </a:lstStyle>
          <a:p>
            <a:pPr lvl="0"/>
            <a:r>
              <a:rPr lang="en-US" dirty="0"/>
              <a:t>Edit Master text styles</a:t>
            </a:r>
          </a:p>
        </p:txBody>
      </p:sp>
      <p:pic>
        <p:nvPicPr>
          <p:cNvPr id="10" name="Picture 8">
            <a:extLst>
              <a:ext uri="{FF2B5EF4-FFF2-40B4-BE49-F238E27FC236}">
                <a16:creationId xmlns:a16="http://schemas.microsoft.com/office/drawing/2014/main" id="{5C5C338F-0E2C-423E-87FD-07D86B1378B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221227" y="282750"/>
            <a:ext cx="1889584" cy="60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76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F74CFEC8-C9F4-4D03-AC21-B98B6936C7E3}"/>
              </a:ext>
            </a:extLst>
          </p:cNvPr>
          <p:cNvPicPr>
            <a:picLocks noChangeAspect="1"/>
          </p:cNvPicPr>
          <p:nvPr userDrawn="1"/>
        </p:nvPicPr>
        <p:blipFill>
          <a:blip r:embed="rId2" cstate="email">
            <a:alphaModFix amt="4000"/>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solidFill>
        </p:spPr>
      </p:pic>
      <p:sp>
        <p:nvSpPr>
          <p:cNvPr id="9" name="Rectangle 8">
            <a:extLst>
              <a:ext uri="{FF2B5EF4-FFF2-40B4-BE49-F238E27FC236}">
                <a16:creationId xmlns:a16="http://schemas.microsoft.com/office/drawing/2014/main" id="{3F7747E5-7D8F-4F9C-9958-3CDFF83A57A9}"/>
              </a:ext>
            </a:extLst>
          </p:cNvPr>
          <p:cNvSpPr/>
          <p:nvPr userDrawn="1"/>
        </p:nvSpPr>
        <p:spPr>
          <a:xfrm>
            <a:off x="127000" y="114830"/>
            <a:ext cx="8884805" cy="6635105"/>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12" name="Picture 11">
            <a:extLst>
              <a:ext uri="{FF2B5EF4-FFF2-40B4-BE49-F238E27FC236}">
                <a16:creationId xmlns:a16="http://schemas.microsoft.com/office/drawing/2014/main" id="{384FC22A-36DA-4357-9711-5B6E6C1B64E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5279"/>
          <a:stretch/>
        </p:blipFill>
        <p:spPr>
          <a:xfrm>
            <a:off x="132195" y="1107913"/>
            <a:ext cx="8879366" cy="5642021"/>
          </a:xfrm>
          <a:prstGeom prst="rect">
            <a:avLst/>
          </a:prstGeom>
        </p:spPr>
      </p:pic>
      <p:pic>
        <p:nvPicPr>
          <p:cNvPr id="15" name="Picture 14">
            <a:extLst>
              <a:ext uri="{FF2B5EF4-FFF2-40B4-BE49-F238E27FC236}">
                <a16:creationId xmlns:a16="http://schemas.microsoft.com/office/drawing/2014/main" id="{6ADA6696-1281-4D3D-9FD7-F90321025EC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32439" y="1107913"/>
            <a:ext cx="8884805" cy="5645890"/>
          </a:xfrm>
          <a:prstGeom prst="rect">
            <a:avLst/>
          </a:prstGeom>
          <a:effectLst/>
        </p:spPr>
      </p:pic>
      <p:sp>
        <p:nvSpPr>
          <p:cNvPr id="2" name="Title 1"/>
          <p:cNvSpPr>
            <a:spLocks noGrp="1"/>
          </p:cNvSpPr>
          <p:nvPr>
            <p:ph type="ctrTitle"/>
          </p:nvPr>
        </p:nvSpPr>
        <p:spPr>
          <a:xfrm>
            <a:off x="299556" y="1248236"/>
            <a:ext cx="6858000" cy="2387600"/>
          </a:xfrm>
        </p:spPr>
        <p:txBody>
          <a:bodyPr anchor="b">
            <a:normAutofit/>
          </a:bodyPr>
          <a:lstStyle>
            <a:lvl1pPr algn="l">
              <a:defRPr sz="4000" b="1"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299556" y="5820568"/>
            <a:ext cx="6858000" cy="755329"/>
          </a:xfrm>
        </p:spPr>
        <p:txBody>
          <a:bodyPr>
            <a:noAutofit/>
          </a:bodyPr>
          <a:lstStyle>
            <a:lvl1pPr marL="0" indent="0" algn="l">
              <a:buNone/>
              <a:defRPr sz="180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299184" y="4975869"/>
            <a:ext cx="6854825" cy="865187"/>
          </a:xfrm>
        </p:spPr>
        <p:txBody>
          <a:bodyPr>
            <a:normAutofit/>
          </a:bodyPr>
          <a:lstStyle>
            <a:lvl1pPr marL="0" indent="0" algn="l">
              <a:buFontTx/>
              <a:buNone/>
              <a:defRPr>
                <a:solidFill>
                  <a:schemeClr val="bg1"/>
                </a:solidFill>
                <a:latin typeface="+mj-lt"/>
              </a:defRPr>
            </a:lvl1pPr>
            <a:lvl2pPr marL="457200" indent="0" algn="r">
              <a:buFontTx/>
              <a:buNone/>
              <a:defRPr>
                <a:solidFill>
                  <a:srgbClr val="203864"/>
                </a:solidFill>
                <a:latin typeface="Museo 100" panose="02000000000000000000" pitchFamily="50" charset="0"/>
              </a:defRPr>
            </a:lvl2pPr>
            <a:lvl3pPr marL="914400" indent="0" algn="r">
              <a:buFontTx/>
              <a:buNone/>
              <a:defRPr>
                <a:solidFill>
                  <a:srgbClr val="203864"/>
                </a:solidFill>
                <a:latin typeface="Museo 100" panose="02000000000000000000" pitchFamily="50" charset="0"/>
              </a:defRPr>
            </a:lvl3pPr>
            <a:lvl4pPr marL="1371600" indent="0" algn="r">
              <a:buFontTx/>
              <a:buNone/>
              <a:defRPr sz="2000" baseline="0">
                <a:solidFill>
                  <a:srgbClr val="203864"/>
                </a:solidFill>
                <a:latin typeface="Museo 300" panose="02000000000000000000" pitchFamily="50" charset="0"/>
              </a:defRPr>
            </a:lvl4pPr>
            <a:lvl5pPr marL="1828800" indent="0" algn="r">
              <a:buFontTx/>
              <a:buNone/>
              <a:defRPr>
                <a:solidFill>
                  <a:srgbClr val="203864"/>
                </a:solidFill>
                <a:latin typeface="Museo 100" panose="02000000000000000000" pitchFamily="50" charset="0"/>
              </a:defRPr>
            </a:lvl5pPr>
          </a:lstStyle>
          <a:p>
            <a:pPr lvl="0"/>
            <a:r>
              <a:rPr lang="en-US" dirty="0"/>
              <a:t>Edit Master text styles</a:t>
            </a:r>
          </a:p>
        </p:txBody>
      </p:sp>
      <p:pic>
        <p:nvPicPr>
          <p:cNvPr id="10" name="Picture 8">
            <a:extLst>
              <a:ext uri="{FF2B5EF4-FFF2-40B4-BE49-F238E27FC236}">
                <a16:creationId xmlns:a16="http://schemas.microsoft.com/office/drawing/2014/main" id="{3C2679EF-6C0D-4B35-9A04-AA54B63309D0}"/>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21227" y="282750"/>
            <a:ext cx="1889584" cy="60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134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CB8CA2-5FFF-4A56-A918-BB3DACC1A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623888" y="3587177"/>
            <a:ext cx="7886700" cy="2852737"/>
          </a:xfrm>
        </p:spPr>
        <p:txBody>
          <a:bodyPr anchor="b"/>
          <a:lstStyle>
            <a:lvl1pPr>
              <a:defRPr sz="6000" baseline="0">
                <a:solidFill>
                  <a:schemeClr val="bg1"/>
                </a:solidFill>
                <a:latin typeface="+mj-lt"/>
              </a:defRPr>
            </a:lvl1pPr>
          </a:lstStyle>
          <a:p>
            <a:r>
              <a:rPr lang="en-US" dirty="0"/>
              <a:t>Click to edit Master title style</a:t>
            </a:r>
          </a:p>
        </p:txBody>
      </p:sp>
      <p:pic>
        <p:nvPicPr>
          <p:cNvPr id="6" name="Picture 8">
            <a:extLst>
              <a:ext uri="{FF2B5EF4-FFF2-40B4-BE49-F238E27FC236}">
                <a16:creationId xmlns:a16="http://schemas.microsoft.com/office/drawing/2014/main" id="{AF49791F-D4B3-48DD-B062-D6EC1D2E5F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330559" y="249280"/>
            <a:ext cx="1574997" cy="4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02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CB8CA2-5FFF-4A56-A918-BB3DACC1A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623888" y="3587177"/>
            <a:ext cx="7886700" cy="2852737"/>
          </a:xfrm>
        </p:spPr>
        <p:txBody>
          <a:bodyPr anchor="b"/>
          <a:lstStyle>
            <a:lvl1pPr>
              <a:defRPr sz="6000" baseline="0">
                <a:solidFill>
                  <a:schemeClr val="bg1"/>
                </a:solidFill>
                <a:latin typeface="+mj-lt"/>
              </a:defRPr>
            </a:lvl1pPr>
          </a:lstStyle>
          <a:p>
            <a:r>
              <a:rPr lang="en-US" dirty="0"/>
              <a:t>Click to edit Master title style</a:t>
            </a:r>
          </a:p>
        </p:txBody>
      </p:sp>
      <p:pic>
        <p:nvPicPr>
          <p:cNvPr id="8" name="Picture 8">
            <a:extLst>
              <a:ext uri="{FF2B5EF4-FFF2-40B4-BE49-F238E27FC236}">
                <a16:creationId xmlns:a16="http://schemas.microsoft.com/office/drawing/2014/main" id="{03B6F0D9-C777-4A59-B720-588C5212918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330559" y="249280"/>
            <a:ext cx="1574997" cy="4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28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CB8CA2-5FFF-4A56-A918-BB3DACC1A0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623888" y="3587177"/>
            <a:ext cx="7886700" cy="2852737"/>
          </a:xfrm>
        </p:spPr>
        <p:txBody>
          <a:bodyPr anchor="b"/>
          <a:lstStyle>
            <a:lvl1pPr>
              <a:defRPr sz="6000" baseline="0">
                <a:solidFill>
                  <a:schemeClr val="bg1"/>
                </a:solidFill>
                <a:latin typeface="+mj-lt"/>
              </a:defRPr>
            </a:lvl1pPr>
          </a:lstStyle>
          <a:p>
            <a:r>
              <a:rPr lang="en-US" dirty="0"/>
              <a:t>Click to edit Master title style</a:t>
            </a:r>
          </a:p>
        </p:txBody>
      </p:sp>
      <p:pic>
        <p:nvPicPr>
          <p:cNvPr id="6" name="Picture 8">
            <a:extLst>
              <a:ext uri="{FF2B5EF4-FFF2-40B4-BE49-F238E27FC236}">
                <a16:creationId xmlns:a16="http://schemas.microsoft.com/office/drawing/2014/main" id="{56A4E9AF-E2EA-4BEC-BAD4-A43EE196E8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330559" y="249280"/>
            <a:ext cx="1574997" cy="4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2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E6396B-108C-45A9-8B12-CC68B7A69BE1}"/>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17" name="Rectangle 16">
            <a:extLst>
              <a:ext uri="{FF2B5EF4-FFF2-40B4-BE49-F238E27FC236}">
                <a16:creationId xmlns:a16="http://schemas.microsoft.com/office/drawing/2014/main" id="{2006804C-CA9D-4852-83AC-D9E609EE4448}"/>
              </a:ext>
            </a:extLst>
          </p:cNvPr>
          <p:cNvSpPr/>
          <p:nvPr userDrawn="1"/>
        </p:nvSpPr>
        <p:spPr>
          <a:xfrm>
            <a:off x="0" y="114831"/>
            <a:ext cx="9144000" cy="601848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13" name="Picture 12">
            <a:extLst>
              <a:ext uri="{FF2B5EF4-FFF2-40B4-BE49-F238E27FC236}">
                <a16:creationId xmlns:a16="http://schemas.microsoft.com/office/drawing/2014/main" id="{DCABCA8A-6535-4117-B2EA-01957BC84F0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96038"/>
            <a:ext cx="2057400" cy="6036846"/>
          </a:xfrm>
          <a:prstGeom prst="rect">
            <a:avLst/>
          </a:prstGeom>
        </p:spPr>
      </p:pic>
      <p:sp>
        <p:nvSpPr>
          <p:cNvPr id="11" name="Title 15">
            <a:extLst>
              <a:ext uri="{FF2B5EF4-FFF2-40B4-BE49-F238E27FC236}">
                <a16:creationId xmlns:a16="http://schemas.microsoft.com/office/drawing/2014/main" id="{5A7FAA7E-A802-4800-BF75-026E8A63627F}"/>
              </a:ext>
            </a:extLst>
          </p:cNvPr>
          <p:cNvSpPr>
            <a:spLocks noGrp="1"/>
          </p:cNvSpPr>
          <p:nvPr>
            <p:ph type="title"/>
          </p:nvPr>
        </p:nvSpPr>
        <p:spPr>
          <a:xfrm>
            <a:off x="127000" y="1056192"/>
            <a:ext cx="1930400" cy="2438048"/>
          </a:xfrm>
        </p:spPr>
        <p:txBody>
          <a:bodyPr anchor="t"/>
          <a:lstStyle>
            <a:lvl1pPr>
              <a:defRPr sz="2800" b="1">
                <a:solidFill>
                  <a:schemeClr val="bg1"/>
                </a:solidFill>
                <a:latin typeface="+mj-lt"/>
              </a:defRPr>
            </a:lvl1pPr>
          </a:lstStyle>
          <a:p>
            <a:r>
              <a:rPr lang="en-US" dirty="0"/>
              <a:t>Click to edit Master title style</a:t>
            </a:r>
          </a:p>
        </p:txBody>
      </p:sp>
      <p:pic>
        <p:nvPicPr>
          <p:cNvPr id="15" name="Picture 9">
            <a:extLst>
              <a:ext uri="{FF2B5EF4-FFF2-40B4-BE49-F238E27FC236}">
                <a16:creationId xmlns:a16="http://schemas.microsoft.com/office/drawing/2014/main" id="{CCF96D53-B943-450D-8A15-41858A4F8A2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205819" y="5438521"/>
            <a:ext cx="1613252" cy="50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hasCustomPrompt="1"/>
          </p:nvPr>
        </p:nvSpPr>
        <p:spPr>
          <a:xfrm>
            <a:off x="2301013" y="1038716"/>
            <a:ext cx="6642962" cy="4397578"/>
          </a:xfrm>
        </p:spPr>
        <p:txBody>
          <a:bodyPr/>
          <a:lstStyle>
            <a:lvl1pPr>
              <a:defRPr>
                <a:solidFill>
                  <a:schemeClr val="tx1">
                    <a:lumMod val="75000"/>
                    <a:lumOff val="25000"/>
                  </a:schemeClr>
                </a:solidFill>
                <a:latin typeface="+mn-lt"/>
              </a:defRPr>
            </a:lvl1pPr>
            <a:lvl2pPr>
              <a:defRPr>
                <a:solidFill>
                  <a:schemeClr val="tx1">
                    <a:lumMod val="65000"/>
                    <a:lumOff val="35000"/>
                  </a:schemeClr>
                </a:solidFill>
                <a:latin typeface="+mn-lt"/>
              </a:defRPr>
            </a:lvl2pPr>
            <a:lvl3pPr>
              <a:defRPr>
                <a:solidFill>
                  <a:schemeClr val="tx1">
                    <a:lumMod val="65000"/>
                    <a:lumOff val="35000"/>
                  </a:schemeClr>
                </a:solidFill>
                <a:latin typeface="+mn-lt"/>
              </a:defRPr>
            </a:lvl3pPr>
            <a:lvl4pPr>
              <a:defRPr>
                <a:solidFill>
                  <a:schemeClr val="tx1">
                    <a:lumMod val="65000"/>
                    <a:lumOff val="35000"/>
                  </a:schemeClr>
                </a:solidFill>
                <a:latin typeface="+mn-lt"/>
              </a:defRPr>
            </a:lvl4pPr>
            <a:lvl5pPr>
              <a:defRPr>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1">
            <a:extLst>
              <a:ext uri="{FF2B5EF4-FFF2-40B4-BE49-F238E27FC236}">
                <a16:creationId xmlns:a16="http://schemas.microsoft.com/office/drawing/2014/main" id="{C82CF628-4118-4982-AF91-474EBDF49BA8}"/>
              </a:ext>
            </a:extLst>
          </p:cNvPr>
          <p:cNvSpPr>
            <a:spLocks noGrp="1"/>
          </p:cNvSpPr>
          <p:nvPr>
            <p:ph type="body" sz="quarter" idx="10"/>
          </p:nvPr>
        </p:nvSpPr>
        <p:spPr>
          <a:xfrm>
            <a:off x="2301013" y="395146"/>
            <a:ext cx="6642962" cy="493904"/>
          </a:xfrm>
        </p:spPr>
        <p:txBody>
          <a:bodyPr>
            <a:normAutofit/>
          </a:bodyPr>
          <a:lstStyle>
            <a:lvl1pPr marL="0" indent="0">
              <a:buFontTx/>
              <a:buNone/>
              <a:defRPr sz="2000" b="0" i="0">
                <a:solidFill>
                  <a:srgbClr val="F4A81D"/>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sp>
        <p:nvSpPr>
          <p:cNvPr id="19" name="Slide Number Placeholder 5">
            <a:extLst>
              <a:ext uri="{FF2B5EF4-FFF2-40B4-BE49-F238E27FC236}">
                <a16:creationId xmlns:a16="http://schemas.microsoft.com/office/drawing/2014/main" id="{DEB696A3-1009-4837-94A0-D3A53A229BC8}"/>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21" name="Footer Placeholder 4">
            <a:extLst>
              <a:ext uri="{FF2B5EF4-FFF2-40B4-BE49-F238E27FC236}">
                <a16:creationId xmlns:a16="http://schemas.microsoft.com/office/drawing/2014/main" id="{712680E7-6B96-400C-891F-CF46291D5574}"/>
              </a:ext>
            </a:extLst>
          </p:cNvPr>
          <p:cNvSpPr txBox="1">
            <a:spLocks/>
          </p:cNvSpPr>
          <p:nvPr userDrawn="1"/>
        </p:nvSpPr>
        <p:spPr>
          <a:xfrm>
            <a:off x="1970393" y="6312140"/>
            <a:ext cx="6692344"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22" name="Slide Number Placeholder 5">
            <a:extLst>
              <a:ext uri="{FF2B5EF4-FFF2-40B4-BE49-F238E27FC236}">
                <a16:creationId xmlns:a16="http://schemas.microsoft.com/office/drawing/2014/main" id="{EDDC4371-1E25-4002-9F83-CD3762DF1166}"/>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23" name="Slide Number Placeholder 5">
            <a:extLst>
              <a:ext uri="{FF2B5EF4-FFF2-40B4-BE49-F238E27FC236}">
                <a16:creationId xmlns:a16="http://schemas.microsoft.com/office/drawing/2014/main" id="{A84B9E41-062E-4049-AF65-3C435217D86A}"/>
              </a:ext>
            </a:extLst>
          </p:cNvPr>
          <p:cNvSpPr txBox="1">
            <a:spLocks/>
          </p:cNvSpPr>
          <p:nvPr userDrawn="1"/>
        </p:nvSpPr>
        <p:spPr>
          <a:xfrm>
            <a:off x="1300514"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spTree>
    <p:extLst>
      <p:ext uri="{BB962C8B-B14F-4D97-AF65-F5344CB8AC3E}">
        <p14:creationId xmlns:p14="http://schemas.microsoft.com/office/powerpoint/2010/main" val="2888797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B20EBA-48C5-404F-98A5-7930F8955B92}"/>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17" name="Rectangle 16">
            <a:extLst>
              <a:ext uri="{FF2B5EF4-FFF2-40B4-BE49-F238E27FC236}">
                <a16:creationId xmlns:a16="http://schemas.microsoft.com/office/drawing/2014/main" id="{2006804C-CA9D-4852-83AC-D9E609EE4448}"/>
              </a:ext>
            </a:extLst>
          </p:cNvPr>
          <p:cNvSpPr/>
          <p:nvPr userDrawn="1"/>
        </p:nvSpPr>
        <p:spPr>
          <a:xfrm>
            <a:off x="0" y="114831"/>
            <a:ext cx="9144000" cy="601848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21" name="Picture 20">
            <a:extLst>
              <a:ext uri="{FF2B5EF4-FFF2-40B4-BE49-F238E27FC236}">
                <a16:creationId xmlns:a16="http://schemas.microsoft.com/office/drawing/2014/main" id="{26B92F73-147C-4623-B693-3BABF2307C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6256" y="117021"/>
            <a:ext cx="2057401" cy="6023373"/>
          </a:xfrm>
          <a:prstGeom prst="rect">
            <a:avLst/>
          </a:prstGeom>
        </p:spPr>
      </p:pic>
      <p:sp>
        <p:nvSpPr>
          <p:cNvPr id="11" name="Title 15">
            <a:extLst>
              <a:ext uri="{FF2B5EF4-FFF2-40B4-BE49-F238E27FC236}">
                <a16:creationId xmlns:a16="http://schemas.microsoft.com/office/drawing/2014/main" id="{5A7FAA7E-A802-4800-BF75-026E8A63627F}"/>
              </a:ext>
            </a:extLst>
          </p:cNvPr>
          <p:cNvSpPr>
            <a:spLocks noGrp="1"/>
          </p:cNvSpPr>
          <p:nvPr>
            <p:ph type="title"/>
          </p:nvPr>
        </p:nvSpPr>
        <p:spPr>
          <a:xfrm>
            <a:off x="127000" y="1056192"/>
            <a:ext cx="1930400" cy="2438048"/>
          </a:xfrm>
        </p:spPr>
        <p:txBody>
          <a:bodyPr anchor="t"/>
          <a:lstStyle>
            <a:lvl1pPr>
              <a:defRPr sz="2800" b="1" spc="-10" baseline="0">
                <a:solidFill>
                  <a:schemeClr val="bg1"/>
                </a:solidFill>
                <a:latin typeface="+mj-lt"/>
              </a:defRPr>
            </a:lvl1pPr>
          </a:lstStyle>
          <a:p>
            <a:r>
              <a:rPr lang="en-US" dirty="0"/>
              <a:t>Click to edit Master title style</a:t>
            </a:r>
          </a:p>
        </p:txBody>
      </p:sp>
      <p:sp>
        <p:nvSpPr>
          <p:cNvPr id="3" name="Content Placeholder 2"/>
          <p:cNvSpPr>
            <a:spLocks noGrp="1"/>
          </p:cNvSpPr>
          <p:nvPr>
            <p:ph idx="1" hasCustomPrompt="1"/>
          </p:nvPr>
        </p:nvSpPr>
        <p:spPr>
          <a:xfrm>
            <a:off x="2301013" y="1038716"/>
            <a:ext cx="6642962" cy="4397578"/>
          </a:xfrm>
        </p:spPr>
        <p:txBody>
          <a:bodyPr/>
          <a:lstStyle>
            <a:lvl1pPr>
              <a:defRPr spc="-10" baseline="0">
                <a:solidFill>
                  <a:schemeClr val="tx1">
                    <a:lumMod val="75000"/>
                    <a:lumOff val="2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1">
            <a:extLst>
              <a:ext uri="{FF2B5EF4-FFF2-40B4-BE49-F238E27FC236}">
                <a16:creationId xmlns:a16="http://schemas.microsoft.com/office/drawing/2014/main" id="{C82CF628-4118-4982-AF91-474EBDF49BA8}"/>
              </a:ext>
            </a:extLst>
          </p:cNvPr>
          <p:cNvSpPr>
            <a:spLocks noGrp="1"/>
          </p:cNvSpPr>
          <p:nvPr>
            <p:ph type="body" sz="quarter" idx="10"/>
          </p:nvPr>
        </p:nvSpPr>
        <p:spPr>
          <a:xfrm>
            <a:off x="2301013" y="395146"/>
            <a:ext cx="6642962" cy="493904"/>
          </a:xfrm>
        </p:spPr>
        <p:txBody>
          <a:bodyPr>
            <a:normAutofit/>
          </a:bodyPr>
          <a:lstStyle>
            <a:lvl1pPr marL="0" indent="0">
              <a:buFontTx/>
              <a:buNone/>
              <a:defRPr sz="2000" b="0" i="0">
                <a:solidFill>
                  <a:srgbClr val="F4A81D"/>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sp>
        <p:nvSpPr>
          <p:cNvPr id="22" name="Footer Placeholder 4">
            <a:extLst>
              <a:ext uri="{FF2B5EF4-FFF2-40B4-BE49-F238E27FC236}">
                <a16:creationId xmlns:a16="http://schemas.microsoft.com/office/drawing/2014/main" id="{8EAFA9B0-6DEE-4456-BDC5-099FE1E49E07}"/>
              </a:ext>
            </a:extLst>
          </p:cNvPr>
          <p:cNvSpPr txBox="1">
            <a:spLocks/>
          </p:cNvSpPr>
          <p:nvPr userDrawn="1"/>
        </p:nvSpPr>
        <p:spPr>
          <a:xfrm>
            <a:off x="1970393" y="6312140"/>
            <a:ext cx="6692344"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3" name="Slide Number Placeholder 5">
            <a:extLst>
              <a:ext uri="{FF2B5EF4-FFF2-40B4-BE49-F238E27FC236}">
                <a16:creationId xmlns:a16="http://schemas.microsoft.com/office/drawing/2014/main" id="{539987D4-7D6C-42FD-AB4A-F212896B57F6}"/>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4" name="Slide Number Placeholder 5">
            <a:extLst>
              <a:ext uri="{FF2B5EF4-FFF2-40B4-BE49-F238E27FC236}">
                <a16:creationId xmlns:a16="http://schemas.microsoft.com/office/drawing/2014/main" id="{21A1BCC0-9D79-4C2C-96D1-BEBCEDD4588C}"/>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16" name="Slide Number Placeholder 5">
            <a:extLst>
              <a:ext uri="{FF2B5EF4-FFF2-40B4-BE49-F238E27FC236}">
                <a16:creationId xmlns:a16="http://schemas.microsoft.com/office/drawing/2014/main" id="{C11F1511-28D1-43EB-B85B-E06517FF6793}"/>
              </a:ext>
            </a:extLst>
          </p:cNvPr>
          <p:cNvSpPr txBox="1">
            <a:spLocks/>
          </p:cNvSpPr>
          <p:nvPr userDrawn="1"/>
        </p:nvSpPr>
        <p:spPr>
          <a:xfrm>
            <a:off x="1300514" y="6312140"/>
            <a:ext cx="135445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September 2021</a:t>
            </a:r>
          </a:p>
        </p:txBody>
      </p:sp>
      <p:pic>
        <p:nvPicPr>
          <p:cNvPr id="18" name="Picture 9">
            <a:extLst>
              <a:ext uri="{FF2B5EF4-FFF2-40B4-BE49-F238E27FC236}">
                <a16:creationId xmlns:a16="http://schemas.microsoft.com/office/drawing/2014/main" id="{4F97E971-A780-4DE2-8B33-41010D45670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205819" y="5438521"/>
            <a:ext cx="1613252" cy="50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758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90B9ED9-1799-4D36-B2F5-319C131EDE9F}"/>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17" name="Rectangle 16">
            <a:extLst>
              <a:ext uri="{FF2B5EF4-FFF2-40B4-BE49-F238E27FC236}">
                <a16:creationId xmlns:a16="http://schemas.microsoft.com/office/drawing/2014/main" id="{2006804C-CA9D-4852-83AC-D9E609EE4448}"/>
              </a:ext>
            </a:extLst>
          </p:cNvPr>
          <p:cNvSpPr/>
          <p:nvPr userDrawn="1"/>
        </p:nvSpPr>
        <p:spPr>
          <a:xfrm>
            <a:off x="127000" y="114831"/>
            <a:ext cx="8884805" cy="601848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21" name="Picture 20">
            <a:extLst>
              <a:ext uri="{FF2B5EF4-FFF2-40B4-BE49-F238E27FC236}">
                <a16:creationId xmlns:a16="http://schemas.microsoft.com/office/drawing/2014/main" id="{68DC92EA-159D-4747-96F7-B6DB848241B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7325" y="107905"/>
            <a:ext cx="8884479" cy="1014970"/>
          </a:xfrm>
          <a:prstGeom prst="rect">
            <a:avLst/>
          </a:prstGeom>
        </p:spPr>
      </p:pic>
      <p:pic>
        <p:nvPicPr>
          <p:cNvPr id="15" name="Picture 9">
            <a:extLst>
              <a:ext uri="{FF2B5EF4-FFF2-40B4-BE49-F238E27FC236}">
                <a16:creationId xmlns:a16="http://schemas.microsoft.com/office/drawing/2014/main" id="{CCF96D53-B943-450D-8A15-41858A4F8A2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7850014" y="6361417"/>
            <a:ext cx="116109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5">
            <a:extLst>
              <a:ext uri="{FF2B5EF4-FFF2-40B4-BE49-F238E27FC236}">
                <a16:creationId xmlns:a16="http://schemas.microsoft.com/office/drawing/2014/main" id="{5A7FAA7E-A802-4800-BF75-026E8A63627F}"/>
              </a:ext>
            </a:extLst>
          </p:cNvPr>
          <p:cNvSpPr>
            <a:spLocks noGrp="1"/>
          </p:cNvSpPr>
          <p:nvPr>
            <p:ph type="title"/>
          </p:nvPr>
        </p:nvSpPr>
        <p:spPr>
          <a:xfrm>
            <a:off x="327624" y="200431"/>
            <a:ext cx="7886700" cy="791841"/>
          </a:xfrm>
        </p:spPr>
        <p:txBody>
          <a:bodyPr/>
          <a:lstStyle>
            <a:lvl1pPr>
              <a:defRPr sz="3600" b="0" spc="-10" baseline="0">
                <a:solidFill>
                  <a:schemeClr val="bg1"/>
                </a:solidFill>
                <a:latin typeface="+mj-lt"/>
              </a:defRPr>
            </a:lvl1pPr>
          </a:lstStyle>
          <a:p>
            <a:r>
              <a:rPr lang="en-US" dirty="0"/>
              <a:t>Click to edit Master title style</a:t>
            </a:r>
          </a:p>
        </p:txBody>
      </p:sp>
      <p:sp>
        <p:nvSpPr>
          <p:cNvPr id="3" name="Content Placeholder 2"/>
          <p:cNvSpPr>
            <a:spLocks noGrp="1"/>
          </p:cNvSpPr>
          <p:nvPr>
            <p:ph idx="1" hasCustomPrompt="1"/>
          </p:nvPr>
        </p:nvSpPr>
        <p:spPr>
          <a:xfrm>
            <a:off x="628650" y="1737359"/>
            <a:ext cx="7886700" cy="4397578"/>
          </a:xfrm>
        </p:spPr>
        <p:txBody>
          <a:bodyPr/>
          <a:lstStyle>
            <a:lvl1pPr>
              <a:defRPr spc="-10" baseline="0">
                <a:solidFill>
                  <a:schemeClr val="tx1">
                    <a:lumMod val="65000"/>
                    <a:lumOff val="3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1">
            <a:extLst>
              <a:ext uri="{FF2B5EF4-FFF2-40B4-BE49-F238E27FC236}">
                <a16:creationId xmlns:a16="http://schemas.microsoft.com/office/drawing/2014/main" id="{C82CF628-4118-4982-AF91-474EBDF49BA8}"/>
              </a:ext>
            </a:extLst>
          </p:cNvPr>
          <p:cNvSpPr>
            <a:spLocks noGrp="1"/>
          </p:cNvSpPr>
          <p:nvPr>
            <p:ph type="body" sz="quarter" idx="10"/>
          </p:nvPr>
        </p:nvSpPr>
        <p:spPr>
          <a:xfrm>
            <a:off x="628650" y="1093789"/>
            <a:ext cx="7886700" cy="493904"/>
          </a:xfrm>
        </p:spPr>
        <p:txBody>
          <a:bodyPr anchor="ctr">
            <a:normAutofit/>
          </a:bodyPr>
          <a:lstStyle>
            <a:lvl1pPr marL="0" indent="0">
              <a:buFontTx/>
              <a:buNone/>
              <a:defRPr sz="1800" b="0" i="0">
                <a:solidFill>
                  <a:srgbClr val="F4A81D"/>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sp>
        <p:nvSpPr>
          <p:cNvPr id="22" name="Footer Placeholder 4">
            <a:extLst>
              <a:ext uri="{FF2B5EF4-FFF2-40B4-BE49-F238E27FC236}">
                <a16:creationId xmlns:a16="http://schemas.microsoft.com/office/drawing/2014/main" id="{D4EBBA97-0DAA-4667-9D87-1744DBF563BB}"/>
              </a:ext>
            </a:extLst>
          </p:cNvPr>
          <p:cNvSpPr txBox="1">
            <a:spLocks/>
          </p:cNvSpPr>
          <p:nvPr userDrawn="1"/>
        </p:nvSpPr>
        <p:spPr>
          <a:xfrm>
            <a:off x="1970393" y="6312140"/>
            <a:ext cx="5878928"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3" name="Slide Number Placeholder 5">
            <a:extLst>
              <a:ext uri="{FF2B5EF4-FFF2-40B4-BE49-F238E27FC236}">
                <a16:creationId xmlns:a16="http://schemas.microsoft.com/office/drawing/2014/main" id="{AA907960-49AF-4CC9-88EA-343092C40E43}"/>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4" name="Slide Number Placeholder 5">
            <a:extLst>
              <a:ext uri="{FF2B5EF4-FFF2-40B4-BE49-F238E27FC236}">
                <a16:creationId xmlns:a16="http://schemas.microsoft.com/office/drawing/2014/main" id="{DE9A5806-AB76-44EC-8A13-79E1F8FB9227}"/>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16" name="Slide Number Placeholder 5">
            <a:extLst>
              <a:ext uri="{FF2B5EF4-FFF2-40B4-BE49-F238E27FC236}">
                <a16:creationId xmlns:a16="http://schemas.microsoft.com/office/drawing/2014/main" id="{14F74129-ACE6-40DC-AB4E-298A925394D4}"/>
              </a:ext>
            </a:extLst>
          </p:cNvPr>
          <p:cNvSpPr txBox="1">
            <a:spLocks/>
          </p:cNvSpPr>
          <p:nvPr userDrawn="1"/>
        </p:nvSpPr>
        <p:spPr>
          <a:xfrm>
            <a:off x="1300514"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spTree>
    <p:extLst>
      <p:ext uri="{BB962C8B-B14F-4D97-AF65-F5344CB8AC3E}">
        <p14:creationId xmlns:p14="http://schemas.microsoft.com/office/powerpoint/2010/main" val="109316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7A4884-5753-4828-8655-7EC51A4E8B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143400"/>
            <a:ext cx="9144000" cy="1714600"/>
          </a:xfrm>
          <a:prstGeom prst="rect">
            <a:avLst/>
          </a:prstGeom>
        </p:spPr>
      </p:pic>
      <p:pic>
        <p:nvPicPr>
          <p:cNvPr id="19" name="Picture 18">
            <a:extLst>
              <a:ext uri="{FF2B5EF4-FFF2-40B4-BE49-F238E27FC236}">
                <a16:creationId xmlns:a16="http://schemas.microsoft.com/office/drawing/2014/main" id="{22388058-1714-4D48-B5E5-569FC956E13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44754"/>
            <a:ext cx="9143999" cy="4598646"/>
          </a:xfrm>
          <a:prstGeom prst="rect">
            <a:avLst/>
          </a:prstGeom>
        </p:spPr>
      </p:pic>
      <p:sp>
        <p:nvSpPr>
          <p:cNvPr id="2" name="Title 1"/>
          <p:cNvSpPr>
            <a:spLocks noGrp="1"/>
          </p:cNvSpPr>
          <p:nvPr>
            <p:ph type="ctrTitle"/>
          </p:nvPr>
        </p:nvSpPr>
        <p:spPr>
          <a:xfrm>
            <a:off x="383008" y="544758"/>
            <a:ext cx="8377984" cy="4230686"/>
          </a:xfrm>
        </p:spPr>
        <p:txBody>
          <a:bodyPr anchor="ctr"/>
          <a:lstStyle>
            <a:lvl1pPr algn="ctr">
              <a:defRPr sz="4800" b="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250276" y="5288152"/>
            <a:ext cx="5510716" cy="446429"/>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Text Placeholder 17"/>
          <p:cNvSpPr>
            <a:spLocks noGrp="1"/>
          </p:cNvSpPr>
          <p:nvPr>
            <p:ph type="body" sz="quarter" idx="10"/>
          </p:nvPr>
        </p:nvSpPr>
        <p:spPr>
          <a:xfrm>
            <a:off x="3250276" y="5839124"/>
            <a:ext cx="5510716" cy="942907"/>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pic>
        <p:nvPicPr>
          <p:cNvPr id="10" name="Picture 10">
            <a:extLst>
              <a:ext uri="{FF2B5EF4-FFF2-40B4-BE49-F238E27FC236}">
                <a16:creationId xmlns:a16="http://schemas.microsoft.com/office/drawing/2014/main" id="{1AD9E25D-A2C8-44E8-AC3F-43FC1905781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383009" y="5521423"/>
            <a:ext cx="2523691" cy="79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3ADDC99-3530-432A-9A72-A44937B84A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1065"/>
          <a:stretch/>
        </p:blipFill>
        <p:spPr>
          <a:xfrm>
            <a:off x="0" y="-1"/>
            <a:ext cx="9144000" cy="544755"/>
          </a:xfrm>
          <a:prstGeom prst="rect">
            <a:avLst/>
          </a:prstGeom>
        </p:spPr>
      </p:pic>
    </p:spTree>
    <p:extLst>
      <p:ext uri="{BB962C8B-B14F-4D97-AF65-F5344CB8AC3E}">
        <p14:creationId xmlns:p14="http://schemas.microsoft.com/office/powerpoint/2010/main" val="583988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230645D-39A0-4184-BD56-9D8D53A8DEF0}"/>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16" name="Rectangle 15">
            <a:extLst>
              <a:ext uri="{FF2B5EF4-FFF2-40B4-BE49-F238E27FC236}">
                <a16:creationId xmlns:a16="http://schemas.microsoft.com/office/drawing/2014/main" id="{DAAE6D44-2767-4808-A696-42CAA3177751}"/>
              </a:ext>
            </a:extLst>
          </p:cNvPr>
          <p:cNvSpPr/>
          <p:nvPr userDrawn="1"/>
        </p:nvSpPr>
        <p:spPr>
          <a:xfrm>
            <a:off x="127000" y="114831"/>
            <a:ext cx="8884805" cy="601848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23" name="Picture 22">
            <a:extLst>
              <a:ext uri="{FF2B5EF4-FFF2-40B4-BE49-F238E27FC236}">
                <a16:creationId xmlns:a16="http://schemas.microsoft.com/office/drawing/2014/main" id="{B4A00BE0-1648-4C77-825C-FBBB4E8A0D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731" y="113209"/>
            <a:ext cx="8897073" cy="997461"/>
          </a:xfrm>
          <a:prstGeom prst="rect">
            <a:avLst/>
          </a:prstGeom>
        </p:spPr>
      </p:pic>
      <p:sp>
        <p:nvSpPr>
          <p:cNvPr id="18" name="Title 15">
            <a:extLst>
              <a:ext uri="{FF2B5EF4-FFF2-40B4-BE49-F238E27FC236}">
                <a16:creationId xmlns:a16="http://schemas.microsoft.com/office/drawing/2014/main" id="{5E4E7AC7-DF14-41FA-B9F7-0399CF1498F0}"/>
              </a:ext>
            </a:extLst>
          </p:cNvPr>
          <p:cNvSpPr>
            <a:spLocks noGrp="1"/>
          </p:cNvSpPr>
          <p:nvPr>
            <p:ph type="title"/>
          </p:nvPr>
        </p:nvSpPr>
        <p:spPr>
          <a:xfrm>
            <a:off x="327624" y="200431"/>
            <a:ext cx="7886700" cy="791841"/>
          </a:xfrm>
        </p:spPr>
        <p:txBody>
          <a:bodyPr/>
          <a:lstStyle>
            <a:lvl1pPr>
              <a:defRPr sz="3600" b="0">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628650" y="1740094"/>
            <a:ext cx="7886700" cy="4203876"/>
          </a:xfrm>
        </p:spPr>
        <p:txBody>
          <a:bodyPr/>
          <a:lstStyle>
            <a:lvl1pPr>
              <a:defRPr spc="-10" baseline="0">
                <a:solidFill>
                  <a:schemeClr val="tx1">
                    <a:lumMod val="65000"/>
                    <a:lumOff val="3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p:nvPr>
        </p:nvSpPr>
        <p:spPr>
          <a:xfrm>
            <a:off x="628650" y="1093789"/>
            <a:ext cx="7886700" cy="493904"/>
          </a:xfrm>
        </p:spPr>
        <p:txBody>
          <a:bodyPr anchor="ctr">
            <a:normAutofit/>
          </a:bodyPr>
          <a:lstStyle>
            <a:lvl1pPr marL="0" indent="0">
              <a:buFontTx/>
              <a:buNone/>
              <a:defRPr sz="1800" b="0" i="0">
                <a:solidFill>
                  <a:srgbClr val="0072CE"/>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sp>
        <p:nvSpPr>
          <p:cNvPr id="24" name="Footer Placeholder 4">
            <a:extLst>
              <a:ext uri="{FF2B5EF4-FFF2-40B4-BE49-F238E27FC236}">
                <a16:creationId xmlns:a16="http://schemas.microsoft.com/office/drawing/2014/main" id="{ABEC0BAF-9B31-4904-B7EB-0FDE672B0ADB}"/>
              </a:ext>
            </a:extLst>
          </p:cNvPr>
          <p:cNvSpPr txBox="1">
            <a:spLocks/>
          </p:cNvSpPr>
          <p:nvPr userDrawn="1"/>
        </p:nvSpPr>
        <p:spPr>
          <a:xfrm>
            <a:off x="1970393" y="6312140"/>
            <a:ext cx="5878928"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3" name="Slide Number Placeholder 5">
            <a:extLst>
              <a:ext uri="{FF2B5EF4-FFF2-40B4-BE49-F238E27FC236}">
                <a16:creationId xmlns:a16="http://schemas.microsoft.com/office/drawing/2014/main" id="{A0F70065-3DE0-48E1-970A-5D7D4ABF9C97}"/>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4" name="Slide Number Placeholder 5">
            <a:extLst>
              <a:ext uri="{FF2B5EF4-FFF2-40B4-BE49-F238E27FC236}">
                <a16:creationId xmlns:a16="http://schemas.microsoft.com/office/drawing/2014/main" id="{AB613A3B-EEF1-4D65-8F69-4F2C4AE4C4AA}"/>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15" name="Slide Number Placeholder 5">
            <a:extLst>
              <a:ext uri="{FF2B5EF4-FFF2-40B4-BE49-F238E27FC236}">
                <a16:creationId xmlns:a16="http://schemas.microsoft.com/office/drawing/2014/main" id="{3E480CDF-05EA-4668-B3CF-1B9F52F51B69}"/>
              </a:ext>
            </a:extLst>
          </p:cNvPr>
          <p:cNvSpPr txBox="1">
            <a:spLocks/>
          </p:cNvSpPr>
          <p:nvPr userDrawn="1"/>
        </p:nvSpPr>
        <p:spPr>
          <a:xfrm>
            <a:off x="1300514"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pic>
        <p:nvPicPr>
          <p:cNvPr id="17" name="Picture 9">
            <a:extLst>
              <a:ext uri="{FF2B5EF4-FFF2-40B4-BE49-F238E27FC236}">
                <a16:creationId xmlns:a16="http://schemas.microsoft.com/office/drawing/2014/main" id="{DDC1C08A-B3B3-4B63-8AFD-82E39D35011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7850014" y="6361417"/>
            <a:ext cx="116109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708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and Graphic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2A94AA3-8266-42DE-A50A-C41FEDEAEA3F}"/>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22" name="Rectangle 21">
            <a:extLst>
              <a:ext uri="{FF2B5EF4-FFF2-40B4-BE49-F238E27FC236}">
                <a16:creationId xmlns:a16="http://schemas.microsoft.com/office/drawing/2014/main" id="{85285662-7B65-41AF-8A59-4C29AAFE39E8}"/>
              </a:ext>
            </a:extLst>
          </p:cNvPr>
          <p:cNvSpPr/>
          <p:nvPr userDrawn="1"/>
        </p:nvSpPr>
        <p:spPr>
          <a:xfrm>
            <a:off x="127000" y="114831"/>
            <a:ext cx="8884805" cy="601848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20" name="Picture 19">
            <a:extLst>
              <a:ext uri="{FF2B5EF4-FFF2-40B4-BE49-F238E27FC236}">
                <a16:creationId xmlns:a16="http://schemas.microsoft.com/office/drawing/2014/main" id="{A2001EB7-2E54-4BDF-89EE-71FF9FC6EF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38" b="-694"/>
          <a:stretch/>
        </p:blipFill>
        <p:spPr>
          <a:xfrm>
            <a:off x="114695" y="106745"/>
            <a:ext cx="8897110" cy="987346"/>
          </a:xfrm>
          <a:prstGeom prst="rect">
            <a:avLst/>
          </a:prstGeom>
        </p:spPr>
      </p:pic>
      <p:sp>
        <p:nvSpPr>
          <p:cNvPr id="24" name="Title 15">
            <a:extLst>
              <a:ext uri="{FF2B5EF4-FFF2-40B4-BE49-F238E27FC236}">
                <a16:creationId xmlns:a16="http://schemas.microsoft.com/office/drawing/2014/main" id="{F9E5DC12-F5F8-44C7-8BD6-919C2FAAF202}"/>
              </a:ext>
            </a:extLst>
          </p:cNvPr>
          <p:cNvSpPr>
            <a:spLocks noGrp="1"/>
          </p:cNvSpPr>
          <p:nvPr>
            <p:ph type="title"/>
          </p:nvPr>
        </p:nvSpPr>
        <p:spPr>
          <a:xfrm>
            <a:off x="327624" y="200431"/>
            <a:ext cx="7886700" cy="791841"/>
          </a:xfrm>
        </p:spPr>
        <p:txBody>
          <a:bodyPr/>
          <a:lstStyle>
            <a:lvl1pPr>
              <a:defRPr sz="3600" b="0">
                <a:solidFill>
                  <a:schemeClr val="bg1"/>
                </a:solidFill>
                <a:latin typeface="+mj-lt"/>
              </a:defRPr>
            </a:lvl1pPr>
          </a:lstStyle>
          <a:p>
            <a:r>
              <a:rPr lang="en-US" dirty="0"/>
              <a:t>Click to edit Master title style</a:t>
            </a:r>
          </a:p>
        </p:txBody>
      </p:sp>
      <p:sp>
        <p:nvSpPr>
          <p:cNvPr id="29" name="Content Placeholder 2">
            <a:extLst>
              <a:ext uri="{FF2B5EF4-FFF2-40B4-BE49-F238E27FC236}">
                <a16:creationId xmlns:a16="http://schemas.microsoft.com/office/drawing/2014/main" id="{B7C29A04-BF30-4885-86DD-7B0685F79C53}"/>
              </a:ext>
            </a:extLst>
          </p:cNvPr>
          <p:cNvSpPr>
            <a:spLocks noGrp="1"/>
          </p:cNvSpPr>
          <p:nvPr>
            <p:ph idx="1"/>
          </p:nvPr>
        </p:nvSpPr>
        <p:spPr>
          <a:xfrm>
            <a:off x="628650" y="1740094"/>
            <a:ext cx="7886700" cy="4203876"/>
          </a:xfrm>
        </p:spPr>
        <p:txBody>
          <a:bodyPr/>
          <a:lstStyle>
            <a:lvl1pPr>
              <a:defRPr spc="-10" baseline="0">
                <a:solidFill>
                  <a:schemeClr val="tx1">
                    <a:lumMod val="65000"/>
                    <a:lumOff val="3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1">
            <a:extLst>
              <a:ext uri="{FF2B5EF4-FFF2-40B4-BE49-F238E27FC236}">
                <a16:creationId xmlns:a16="http://schemas.microsoft.com/office/drawing/2014/main" id="{014205AE-50B6-4E53-BFB7-50184FB67640}"/>
              </a:ext>
            </a:extLst>
          </p:cNvPr>
          <p:cNvSpPr>
            <a:spLocks noGrp="1"/>
          </p:cNvSpPr>
          <p:nvPr>
            <p:ph type="body" sz="quarter" idx="10"/>
          </p:nvPr>
        </p:nvSpPr>
        <p:spPr>
          <a:xfrm>
            <a:off x="628650" y="1093789"/>
            <a:ext cx="7886700" cy="493904"/>
          </a:xfrm>
        </p:spPr>
        <p:txBody>
          <a:bodyPr anchor="ctr">
            <a:normAutofit/>
          </a:bodyPr>
          <a:lstStyle>
            <a:lvl1pPr marL="0" indent="0">
              <a:buFontTx/>
              <a:buNone/>
              <a:defRPr sz="1800" b="0" i="0">
                <a:solidFill>
                  <a:srgbClr val="203864"/>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sp>
        <p:nvSpPr>
          <p:cNvPr id="23" name="Footer Placeholder 4">
            <a:extLst>
              <a:ext uri="{FF2B5EF4-FFF2-40B4-BE49-F238E27FC236}">
                <a16:creationId xmlns:a16="http://schemas.microsoft.com/office/drawing/2014/main" id="{C0732E9F-223B-448D-8544-A2827A8D303D}"/>
              </a:ext>
            </a:extLst>
          </p:cNvPr>
          <p:cNvSpPr txBox="1">
            <a:spLocks/>
          </p:cNvSpPr>
          <p:nvPr userDrawn="1"/>
        </p:nvSpPr>
        <p:spPr>
          <a:xfrm>
            <a:off x="1970393" y="6312140"/>
            <a:ext cx="5878928"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3" name="Slide Number Placeholder 5">
            <a:extLst>
              <a:ext uri="{FF2B5EF4-FFF2-40B4-BE49-F238E27FC236}">
                <a16:creationId xmlns:a16="http://schemas.microsoft.com/office/drawing/2014/main" id="{B80D1666-711C-4599-8729-7BA381341DD1}"/>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6" name="Slide Number Placeholder 5">
            <a:extLst>
              <a:ext uri="{FF2B5EF4-FFF2-40B4-BE49-F238E27FC236}">
                <a16:creationId xmlns:a16="http://schemas.microsoft.com/office/drawing/2014/main" id="{71647118-654B-48E1-8D09-482A35A97D3B}"/>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17" name="Slide Number Placeholder 5">
            <a:extLst>
              <a:ext uri="{FF2B5EF4-FFF2-40B4-BE49-F238E27FC236}">
                <a16:creationId xmlns:a16="http://schemas.microsoft.com/office/drawing/2014/main" id="{DFBEF465-2B83-4414-8F75-06F6B37984ED}"/>
              </a:ext>
            </a:extLst>
          </p:cNvPr>
          <p:cNvSpPr txBox="1">
            <a:spLocks/>
          </p:cNvSpPr>
          <p:nvPr userDrawn="1"/>
        </p:nvSpPr>
        <p:spPr>
          <a:xfrm>
            <a:off x="1300514"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pic>
        <p:nvPicPr>
          <p:cNvPr id="18" name="Picture 9">
            <a:extLst>
              <a:ext uri="{FF2B5EF4-FFF2-40B4-BE49-F238E27FC236}">
                <a16:creationId xmlns:a16="http://schemas.microsoft.com/office/drawing/2014/main" id="{FE92AD29-3FFD-4F0A-BBB8-40EE2053EC0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p:blipFill>
        <p:spPr bwMode="auto">
          <a:xfrm>
            <a:off x="7850014" y="6361417"/>
            <a:ext cx="116109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307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B943EF1-C205-4958-B6E1-28DAF8137DD1}"/>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16" name="Rectangle 15">
            <a:extLst>
              <a:ext uri="{FF2B5EF4-FFF2-40B4-BE49-F238E27FC236}">
                <a16:creationId xmlns:a16="http://schemas.microsoft.com/office/drawing/2014/main" id="{DAAE6D44-2767-4808-A696-42CAA3177751}"/>
              </a:ext>
            </a:extLst>
          </p:cNvPr>
          <p:cNvSpPr/>
          <p:nvPr userDrawn="1"/>
        </p:nvSpPr>
        <p:spPr>
          <a:xfrm>
            <a:off x="127000" y="114831"/>
            <a:ext cx="8884805" cy="601848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20" name="Picture 19">
            <a:extLst>
              <a:ext uri="{FF2B5EF4-FFF2-40B4-BE49-F238E27FC236}">
                <a16:creationId xmlns:a16="http://schemas.microsoft.com/office/drawing/2014/main" id="{9BF5678A-E840-480E-9CCF-1B846A451BF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7000" y="112703"/>
            <a:ext cx="8884805" cy="961962"/>
          </a:xfrm>
          <a:prstGeom prst="rect">
            <a:avLst/>
          </a:prstGeom>
        </p:spPr>
      </p:pic>
      <p:sp>
        <p:nvSpPr>
          <p:cNvPr id="18" name="Title 15">
            <a:extLst>
              <a:ext uri="{FF2B5EF4-FFF2-40B4-BE49-F238E27FC236}">
                <a16:creationId xmlns:a16="http://schemas.microsoft.com/office/drawing/2014/main" id="{5E4E7AC7-DF14-41FA-B9F7-0399CF1498F0}"/>
              </a:ext>
            </a:extLst>
          </p:cNvPr>
          <p:cNvSpPr>
            <a:spLocks noGrp="1"/>
          </p:cNvSpPr>
          <p:nvPr>
            <p:ph type="title"/>
          </p:nvPr>
        </p:nvSpPr>
        <p:spPr>
          <a:xfrm>
            <a:off x="327624" y="200431"/>
            <a:ext cx="7886700" cy="791841"/>
          </a:xfrm>
        </p:spPr>
        <p:txBody>
          <a:bodyPr/>
          <a:lstStyle>
            <a:lvl1pPr>
              <a:defRPr sz="3600" b="0">
                <a:solidFill>
                  <a:schemeClr val="bg1"/>
                </a:solidFill>
                <a:latin typeface="+mj-lt"/>
              </a:defRPr>
            </a:lvl1pPr>
          </a:lstStyle>
          <a:p>
            <a:r>
              <a:rPr lang="en-US" dirty="0"/>
              <a:t>Click to edit Master title style</a:t>
            </a:r>
          </a:p>
        </p:txBody>
      </p:sp>
      <p:sp>
        <p:nvSpPr>
          <p:cNvPr id="3" name="Content Placeholder 2"/>
          <p:cNvSpPr>
            <a:spLocks noGrp="1"/>
          </p:cNvSpPr>
          <p:nvPr>
            <p:ph idx="1"/>
          </p:nvPr>
        </p:nvSpPr>
        <p:spPr>
          <a:xfrm>
            <a:off x="628650" y="1740094"/>
            <a:ext cx="8217638" cy="4203876"/>
          </a:xfrm>
        </p:spPr>
        <p:txBody>
          <a:bodyPr/>
          <a:lstStyle>
            <a:lvl1pPr>
              <a:defRPr spc="-10" baseline="0">
                <a:solidFill>
                  <a:schemeClr val="tx1">
                    <a:lumMod val="65000"/>
                    <a:lumOff val="3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0"/>
          </p:nvPr>
        </p:nvSpPr>
        <p:spPr>
          <a:xfrm>
            <a:off x="628650" y="1093789"/>
            <a:ext cx="8217638" cy="493904"/>
          </a:xfrm>
        </p:spPr>
        <p:txBody>
          <a:bodyPr anchor="ctr">
            <a:normAutofit/>
          </a:bodyPr>
          <a:lstStyle>
            <a:lvl1pPr marL="0" indent="0">
              <a:buFontTx/>
              <a:buNone/>
              <a:defRPr sz="2000" b="0" i="0">
                <a:solidFill>
                  <a:srgbClr val="0072CE"/>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pic>
        <p:nvPicPr>
          <p:cNvPr id="15" name="Picture 9">
            <a:extLst>
              <a:ext uri="{FF2B5EF4-FFF2-40B4-BE49-F238E27FC236}">
                <a16:creationId xmlns:a16="http://schemas.microsoft.com/office/drawing/2014/main" id="{72709E05-BF2B-411B-A864-735DA8364FC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7849321" y="6361417"/>
            <a:ext cx="11624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D28AF61F-135F-4D80-A38E-1BD03BA1A421}"/>
              </a:ext>
            </a:extLst>
          </p:cNvPr>
          <p:cNvSpPr txBox="1">
            <a:spLocks/>
          </p:cNvSpPr>
          <p:nvPr userDrawn="1"/>
        </p:nvSpPr>
        <p:spPr>
          <a:xfrm>
            <a:off x="1970393" y="6312140"/>
            <a:ext cx="5878928"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3" name="Slide Number Placeholder 5">
            <a:extLst>
              <a:ext uri="{FF2B5EF4-FFF2-40B4-BE49-F238E27FC236}">
                <a16:creationId xmlns:a16="http://schemas.microsoft.com/office/drawing/2014/main" id="{D02C2711-BC0A-4C61-BDD7-80B6F785E05C}"/>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4" name="Slide Number Placeholder 5">
            <a:extLst>
              <a:ext uri="{FF2B5EF4-FFF2-40B4-BE49-F238E27FC236}">
                <a16:creationId xmlns:a16="http://schemas.microsoft.com/office/drawing/2014/main" id="{2CA1475F-8FE2-4148-9AB5-C9593E26B6A1}"/>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23" name="Slide Number Placeholder 5">
            <a:extLst>
              <a:ext uri="{FF2B5EF4-FFF2-40B4-BE49-F238E27FC236}">
                <a16:creationId xmlns:a16="http://schemas.microsoft.com/office/drawing/2014/main" id="{CB7C622B-A3DB-4F68-8E81-F8589DA07DA2}"/>
              </a:ext>
            </a:extLst>
          </p:cNvPr>
          <p:cNvSpPr txBox="1">
            <a:spLocks/>
          </p:cNvSpPr>
          <p:nvPr userDrawn="1"/>
        </p:nvSpPr>
        <p:spPr>
          <a:xfrm>
            <a:off x="1300514"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spTree>
    <p:extLst>
      <p:ext uri="{BB962C8B-B14F-4D97-AF65-F5344CB8AC3E}">
        <p14:creationId xmlns:p14="http://schemas.microsoft.com/office/powerpoint/2010/main" val="1288652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6FE3105-A83E-48F4-92AF-C293DC5A642D}"/>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17" name="Rectangle 16">
            <a:extLst>
              <a:ext uri="{FF2B5EF4-FFF2-40B4-BE49-F238E27FC236}">
                <a16:creationId xmlns:a16="http://schemas.microsoft.com/office/drawing/2014/main" id="{2006804C-CA9D-4852-83AC-D9E609EE4448}"/>
              </a:ext>
            </a:extLst>
          </p:cNvPr>
          <p:cNvSpPr/>
          <p:nvPr userDrawn="1"/>
        </p:nvSpPr>
        <p:spPr>
          <a:xfrm>
            <a:off x="127000" y="114831"/>
            <a:ext cx="8884805" cy="602413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22" name="Picture 21">
            <a:extLst>
              <a:ext uri="{FF2B5EF4-FFF2-40B4-BE49-F238E27FC236}">
                <a16:creationId xmlns:a16="http://schemas.microsoft.com/office/drawing/2014/main" id="{072BB714-612E-43B3-B7C4-3DBE4A902D1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6999" y="97197"/>
            <a:ext cx="8884805" cy="978778"/>
          </a:xfrm>
          <a:prstGeom prst="rect">
            <a:avLst/>
          </a:prstGeom>
        </p:spPr>
      </p:pic>
      <p:sp>
        <p:nvSpPr>
          <p:cNvPr id="3" name="Content Placeholder 2"/>
          <p:cNvSpPr>
            <a:spLocks noGrp="1"/>
          </p:cNvSpPr>
          <p:nvPr>
            <p:ph idx="1" hasCustomPrompt="1"/>
          </p:nvPr>
        </p:nvSpPr>
        <p:spPr>
          <a:xfrm>
            <a:off x="628649" y="1737359"/>
            <a:ext cx="8250431" cy="4231293"/>
          </a:xfrm>
        </p:spPr>
        <p:txBody>
          <a:bodyPr/>
          <a:lstStyle>
            <a:lvl1pPr>
              <a:defRPr spc="-10" baseline="0">
                <a:solidFill>
                  <a:schemeClr val="tx1">
                    <a:lumMod val="75000"/>
                    <a:lumOff val="25000"/>
                  </a:schemeClr>
                </a:solidFill>
                <a:latin typeface="+mn-lt"/>
              </a:defRPr>
            </a:lvl1pPr>
            <a:lvl2pPr>
              <a:defRPr spc="-10">
                <a:solidFill>
                  <a:schemeClr val="tx1">
                    <a:lumMod val="65000"/>
                    <a:lumOff val="35000"/>
                  </a:schemeClr>
                </a:solidFill>
                <a:latin typeface="+mn-lt"/>
              </a:defRPr>
            </a:lvl2pPr>
            <a:lvl3pPr>
              <a:defRPr spc="-10">
                <a:solidFill>
                  <a:schemeClr val="tx1">
                    <a:lumMod val="65000"/>
                    <a:lumOff val="35000"/>
                  </a:schemeClr>
                </a:solidFill>
                <a:latin typeface="+mn-lt"/>
              </a:defRPr>
            </a:lvl3pPr>
            <a:lvl4pPr>
              <a:defRPr spc="-10">
                <a:solidFill>
                  <a:schemeClr val="tx1">
                    <a:lumMod val="65000"/>
                    <a:lumOff val="35000"/>
                  </a:schemeClr>
                </a:solidFill>
                <a:latin typeface="+mn-lt"/>
              </a:defRPr>
            </a:lvl4pPr>
            <a:lvl5pPr>
              <a:defRPr spc="-1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1">
            <a:extLst>
              <a:ext uri="{FF2B5EF4-FFF2-40B4-BE49-F238E27FC236}">
                <a16:creationId xmlns:a16="http://schemas.microsoft.com/office/drawing/2014/main" id="{C82CF628-4118-4982-AF91-474EBDF49BA8}"/>
              </a:ext>
            </a:extLst>
          </p:cNvPr>
          <p:cNvSpPr>
            <a:spLocks noGrp="1"/>
          </p:cNvSpPr>
          <p:nvPr>
            <p:ph type="body" sz="quarter" idx="10"/>
          </p:nvPr>
        </p:nvSpPr>
        <p:spPr>
          <a:xfrm>
            <a:off x="628649" y="1093789"/>
            <a:ext cx="8250431" cy="493904"/>
          </a:xfrm>
        </p:spPr>
        <p:txBody>
          <a:bodyPr anchor="ctr">
            <a:normAutofit/>
          </a:bodyPr>
          <a:lstStyle>
            <a:lvl1pPr marL="0" indent="0">
              <a:buFontTx/>
              <a:buNone/>
              <a:defRPr sz="2000" b="0" i="0">
                <a:solidFill>
                  <a:srgbClr val="F4A81D"/>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sp>
        <p:nvSpPr>
          <p:cNvPr id="11" name="Title 15">
            <a:extLst>
              <a:ext uri="{FF2B5EF4-FFF2-40B4-BE49-F238E27FC236}">
                <a16:creationId xmlns:a16="http://schemas.microsoft.com/office/drawing/2014/main" id="{5A7FAA7E-A802-4800-BF75-026E8A63627F}"/>
              </a:ext>
            </a:extLst>
          </p:cNvPr>
          <p:cNvSpPr>
            <a:spLocks noGrp="1"/>
          </p:cNvSpPr>
          <p:nvPr>
            <p:ph type="title"/>
          </p:nvPr>
        </p:nvSpPr>
        <p:spPr>
          <a:xfrm>
            <a:off x="327624" y="200431"/>
            <a:ext cx="8453120" cy="791841"/>
          </a:xfrm>
        </p:spPr>
        <p:txBody>
          <a:bodyPr/>
          <a:lstStyle>
            <a:lvl1pPr>
              <a:defRPr sz="3600" b="0" spc="-20" baseline="0">
                <a:solidFill>
                  <a:schemeClr val="bg1"/>
                </a:solidFill>
                <a:latin typeface="+mj-lt"/>
              </a:defRPr>
            </a:lvl1pPr>
          </a:lstStyle>
          <a:p>
            <a:r>
              <a:rPr lang="en-US" dirty="0"/>
              <a:t>Click to edit Master title style</a:t>
            </a:r>
          </a:p>
        </p:txBody>
      </p:sp>
      <p:pic>
        <p:nvPicPr>
          <p:cNvPr id="21" name="Picture 9">
            <a:extLst>
              <a:ext uri="{FF2B5EF4-FFF2-40B4-BE49-F238E27FC236}">
                <a16:creationId xmlns:a16="http://schemas.microsoft.com/office/drawing/2014/main" id="{E90098A4-B879-4873-B004-0CC321FCFAA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7849321" y="6361417"/>
            <a:ext cx="11624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ooter Placeholder 4">
            <a:extLst>
              <a:ext uri="{FF2B5EF4-FFF2-40B4-BE49-F238E27FC236}">
                <a16:creationId xmlns:a16="http://schemas.microsoft.com/office/drawing/2014/main" id="{538355B0-F932-42C5-8F39-E6ACC7BD91CB}"/>
              </a:ext>
            </a:extLst>
          </p:cNvPr>
          <p:cNvSpPr txBox="1">
            <a:spLocks/>
          </p:cNvSpPr>
          <p:nvPr userDrawn="1"/>
        </p:nvSpPr>
        <p:spPr>
          <a:xfrm>
            <a:off x="1970393" y="6312140"/>
            <a:ext cx="5878928"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4" name="Slide Number Placeholder 5">
            <a:extLst>
              <a:ext uri="{FF2B5EF4-FFF2-40B4-BE49-F238E27FC236}">
                <a16:creationId xmlns:a16="http://schemas.microsoft.com/office/drawing/2014/main" id="{D32981FA-5CE7-4446-98A2-C9A33E91D249}"/>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6" name="Slide Number Placeholder 5">
            <a:extLst>
              <a:ext uri="{FF2B5EF4-FFF2-40B4-BE49-F238E27FC236}">
                <a16:creationId xmlns:a16="http://schemas.microsoft.com/office/drawing/2014/main" id="{0292B88B-4310-46C4-9AFF-496E47AC589A}"/>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18" name="Slide Number Placeholder 5">
            <a:extLst>
              <a:ext uri="{FF2B5EF4-FFF2-40B4-BE49-F238E27FC236}">
                <a16:creationId xmlns:a16="http://schemas.microsoft.com/office/drawing/2014/main" id="{6EA2ADE1-81AC-4BD8-A362-872063825C0B}"/>
              </a:ext>
            </a:extLst>
          </p:cNvPr>
          <p:cNvSpPr txBox="1">
            <a:spLocks/>
          </p:cNvSpPr>
          <p:nvPr userDrawn="1"/>
        </p:nvSpPr>
        <p:spPr>
          <a:xfrm>
            <a:off x="1300514"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spTree>
    <p:extLst>
      <p:ext uri="{BB962C8B-B14F-4D97-AF65-F5344CB8AC3E}">
        <p14:creationId xmlns:p14="http://schemas.microsoft.com/office/powerpoint/2010/main" val="3754089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s and Graphic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16B445F-BC80-442E-969E-F99ABB621D18}"/>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0"/>
            <a:ext cx="9144000" cy="6858000"/>
          </a:xfrm>
          <a:prstGeom prst="rect">
            <a:avLst/>
          </a:prstGeom>
          <a:solidFill>
            <a:schemeClr val="bg1"/>
          </a:solidFill>
        </p:spPr>
      </p:pic>
      <p:sp>
        <p:nvSpPr>
          <p:cNvPr id="22" name="Rectangle 21">
            <a:extLst>
              <a:ext uri="{FF2B5EF4-FFF2-40B4-BE49-F238E27FC236}">
                <a16:creationId xmlns:a16="http://schemas.microsoft.com/office/drawing/2014/main" id="{85285662-7B65-41AF-8A59-4C29AAFE39E8}"/>
              </a:ext>
            </a:extLst>
          </p:cNvPr>
          <p:cNvSpPr/>
          <p:nvPr userDrawn="1"/>
        </p:nvSpPr>
        <p:spPr>
          <a:xfrm>
            <a:off x="127000" y="114831"/>
            <a:ext cx="8884805" cy="6018484"/>
          </a:xfrm>
          <a:prstGeom prst="rect">
            <a:avLst/>
          </a:prstGeom>
          <a:solidFill>
            <a:schemeClr val="bg1"/>
          </a:solidFill>
          <a:ln>
            <a:noFill/>
          </a:ln>
          <a:effectLst>
            <a:glow rad="63500">
              <a:srgbClr val="203864">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pic>
        <p:nvPicPr>
          <p:cNvPr id="19" name="Picture 18">
            <a:extLst>
              <a:ext uri="{FF2B5EF4-FFF2-40B4-BE49-F238E27FC236}">
                <a16:creationId xmlns:a16="http://schemas.microsoft.com/office/drawing/2014/main" id="{762A0919-1003-4BCB-9C0F-B0B9DD6B61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6999" y="104836"/>
            <a:ext cx="8884805" cy="947803"/>
          </a:xfrm>
          <a:prstGeom prst="rect">
            <a:avLst/>
          </a:prstGeom>
        </p:spPr>
      </p:pic>
      <p:sp>
        <p:nvSpPr>
          <p:cNvPr id="24" name="Title 15">
            <a:extLst>
              <a:ext uri="{FF2B5EF4-FFF2-40B4-BE49-F238E27FC236}">
                <a16:creationId xmlns:a16="http://schemas.microsoft.com/office/drawing/2014/main" id="{F9E5DC12-F5F8-44C7-8BD6-919C2FAAF202}"/>
              </a:ext>
            </a:extLst>
          </p:cNvPr>
          <p:cNvSpPr>
            <a:spLocks noGrp="1"/>
          </p:cNvSpPr>
          <p:nvPr>
            <p:ph type="title"/>
          </p:nvPr>
        </p:nvSpPr>
        <p:spPr>
          <a:xfrm>
            <a:off x="327624" y="200431"/>
            <a:ext cx="7886700" cy="791841"/>
          </a:xfrm>
        </p:spPr>
        <p:txBody>
          <a:bodyPr/>
          <a:lstStyle>
            <a:lvl1pPr>
              <a:defRPr sz="3600" b="0">
                <a:solidFill>
                  <a:schemeClr val="bg1"/>
                </a:solidFill>
                <a:latin typeface="+mj-lt"/>
              </a:defRPr>
            </a:lvl1pPr>
          </a:lstStyle>
          <a:p>
            <a:r>
              <a:rPr lang="en-US" dirty="0"/>
              <a:t>Click to edit Master title style</a:t>
            </a:r>
          </a:p>
        </p:txBody>
      </p:sp>
      <p:sp>
        <p:nvSpPr>
          <p:cNvPr id="29" name="Content Placeholder 2">
            <a:extLst>
              <a:ext uri="{FF2B5EF4-FFF2-40B4-BE49-F238E27FC236}">
                <a16:creationId xmlns:a16="http://schemas.microsoft.com/office/drawing/2014/main" id="{B7C29A04-BF30-4885-86DD-7B0685F79C53}"/>
              </a:ext>
            </a:extLst>
          </p:cNvPr>
          <p:cNvSpPr>
            <a:spLocks noGrp="1"/>
          </p:cNvSpPr>
          <p:nvPr>
            <p:ph idx="1"/>
          </p:nvPr>
        </p:nvSpPr>
        <p:spPr>
          <a:xfrm>
            <a:off x="628650" y="1740094"/>
            <a:ext cx="8250430" cy="4203876"/>
          </a:xfrm>
        </p:spPr>
        <p:txBody>
          <a:bodyPr/>
          <a:lstStyle>
            <a:lvl1pPr>
              <a:defRPr spc="-10" baseline="0">
                <a:solidFill>
                  <a:schemeClr val="tx1">
                    <a:lumMod val="75000"/>
                    <a:lumOff val="2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1">
            <a:extLst>
              <a:ext uri="{FF2B5EF4-FFF2-40B4-BE49-F238E27FC236}">
                <a16:creationId xmlns:a16="http://schemas.microsoft.com/office/drawing/2014/main" id="{014205AE-50B6-4E53-BFB7-50184FB67640}"/>
              </a:ext>
            </a:extLst>
          </p:cNvPr>
          <p:cNvSpPr>
            <a:spLocks noGrp="1"/>
          </p:cNvSpPr>
          <p:nvPr>
            <p:ph type="body" sz="quarter" idx="10"/>
          </p:nvPr>
        </p:nvSpPr>
        <p:spPr>
          <a:xfrm>
            <a:off x="628650" y="1093789"/>
            <a:ext cx="8250430" cy="493904"/>
          </a:xfrm>
        </p:spPr>
        <p:txBody>
          <a:bodyPr anchor="ctr">
            <a:normAutofit/>
          </a:bodyPr>
          <a:lstStyle>
            <a:lvl1pPr marL="0" indent="0">
              <a:buFontTx/>
              <a:buNone/>
              <a:defRPr sz="2000" b="0" i="0">
                <a:solidFill>
                  <a:srgbClr val="0072CE"/>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pic>
        <p:nvPicPr>
          <p:cNvPr id="16" name="Picture 9">
            <a:extLst>
              <a:ext uri="{FF2B5EF4-FFF2-40B4-BE49-F238E27FC236}">
                <a16:creationId xmlns:a16="http://schemas.microsoft.com/office/drawing/2014/main" id="{3E3485E5-C716-47BF-9FA0-210849E51F3F}"/>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p:blipFill>
        <p:spPr bwMode="auto">
          <a:xfrm>
            <a:off x="7849321" y="6361417"/>
            <a:ext cx="11624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6596C91E-F46D-462A-A45D-88571B14DC00}"/>
              </a:ext>
            </a:extLst>
          </p:cNvPr>
          <p:cNvSpPr txBox="1">
            <a:spLocks/>
          </p:cNvSpPr>
          <p:nvPr userDrawn="1"/>
        </p:nvSpPr>
        <p:spPr>
          <a:xfrm>
            <a:off x="1970393" y="6312140"/>
            <a:ext cx="5878928"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3" name="Slide Number Placeholder 5">
            <a:extLst>
              <a:ext uri="{FF2B5EF4-FFF2-40B4-BE49-F238E27FC236}">
                <a16:creationId xmlns:a16="http://schemas.microsoft.com/office/drawing/2014/main" id="{839B177C-9D36-4264-A3AC-B03CF5F47BCC}"/>
              </a:ext>
            </a:extLst>
          </p:cNvPr>
          <p:cNvSpPr txBox="1">
            <a:spLocks/>
          </p:cNvSpPr>
          <p:nvPr userDrawn="1"/>
        </p:nvSpPr>
        <p:spPr>
          <a:xfrm>
            <a:off x="691396"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5" name="Slide Number Placeholder 5">
            <a:extLst>
              <a:ext uri="{FF2B5EF4-FFF2-40B4-BE49-F238E27FC236}">
                <a16:creationId xmlns:a16="http://schemas.microsoft.com/office/drawing/2014/main" id="{EF495549-51E4-4AD7-9AB0-33FEB636F4F3}"/>
              </a:ext>
            </a:extLst>
          </p:cNvPr>
          <p:cNvSpPr txBox="1">
            <a:spLocks/>
          </p:cNvSpPr>
          <p:nvPr userDrawn="1"/>
        </p:nvSpPr>
        <p:spPr>
          <a:xfrm>
            <a:off x="205818" y="6312140"/>
            <a:ext cx="458664"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17" name="Slide Number Placeholder 5">
            <a:extLst>
              <a:ext uri="{FF2B5EF4-FFF2-40B4-BE49-F238E27FC236}">
                <a16:creationId xmlns:a16="http://schemas.microsoft.com/office/drawing/2014/main" id="{B54423BC-5A41-4668-98D2-BEDCF136BEE9}"/>
              </a:ext>
            </a:extLst>
          </p:cNvPr>
          <p:cNvSpPr txBox="1">
            <a:spLocks/>
          </p:cNvSpPr>
          <p:nvPr userDrawn="1"/>
        </p:nvSpPr>
        <p:spPr>
          <a:xfrm>
            <a:off x="1300514"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spTree>
    <p:extLst>
      <p:ext uri="{BB962C8B-B14F-4D97-AF65-F5344CB8AC3E}">
        <p14:creationId xmlns:p14="http://schemas.microsoft.com/office/powerpoint/2010/main" val="210037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FF590B-E212-4449-88E1-04B6019B14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Subtitle 2">
            <a:extLst>
              <a:ext uri="{FF2B5EF4-FFF2-40B4-BE49-F238E27FC236}">
                <a16:creationId xmlns:a16="http://schemas.microsoft.com/office/drawing/2014/main" id="{B99947C4-75EF-47F8-934F-3035E0214812}"/>
              </a:ext>
            </a:extLst>
          </p:cNvPr>
          <p:cNvSpPr txBox="1">
            <a:spLocks/>
          </p:cNvSpPr>
          <p:nvPr userDrawn="1"/>
        </p:nvSpPr>
        <p:spPr bwMode="auto">
          <a:xfrm>
            <a:off x="0" y="4138614"/>
            <a:ext cx="9143999"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00000"/>
              </a:lnSpc>
              <a:spcBef>
                <a:spcPct val="0"/>
              </a:spcBef>
              <a:buFont typeface="Arial" panose="020B0604020202020204" pitchFamily="34" charset="0"/>
              <a:buNone/>
              <a:defRPr/>
            </a:pPr>
            <a:r>
              <a:rPr lang="en-US" altLang="en-US" sz="1800" b="1" dirty="0">
                <a:solidFill>
                  <a:schemeClr val="bg1"/>
                </a:solidFill>
                <a:latin typeface="+mn-lt"/>
              </a:rPr>
              <a:t>Proven Services. Extraordinary Support.</a:t>
            </a:r>
          </a:p>
        </p:txBody>
      </p:sp>
      <p:pic>
        <p:nvPicPr>
          <p:cNvPr id="6" name="Picture 10">
            <a:extLst>
              <a:ext uri="{FF2B5EF4-FFF2-40B4-BE49-F238E27FC236}">
                <a16:creationId xmlns:a16="http://schemas.microsoft.com/office/drawing/2014/main" id="{A31521DE-BD39-43AD-BEC7-C7D3559AC0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2373299" y="2329574"/>
            <a:ext cx="4397402" cy="137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247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56148" y="1431757"/>
            <a:ext cx="5559201" cy="3795667"/>
          </a:xfrm>
        </p:spPr>
        <p:txBody>
          <a:bodyPr/>
          <a:lstStyle>
            <a:lvl1pPr>
              <a:defRPr spc="-10" baseline="0">
                <a:solidFill>
                  <a:schemeClr val="tx1">
                    <a:lumMod val="65000"/>
                    <a:lumOff val="3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1">
            <a:extLst>
              <a:ext uri="{FF2B5EF4-FFF2-40B4-BE49-F238E27FC236}">
                <a16:creationId xmlns:a16="http://schemas.microsoft.com/office/drawing/2014/main" id="{C82CF628-4118-4982-AF91-474EBDF49BA8}"/>
              </a:ext>
            </a:extLst>
          </p:cNvPr>
          <p:cNvSpPr>
            <a:spLocks noGrp="1"/>
          </p:cNvSpPr>
          <p:nvPr>
            <p:ph type="body" sz="quarter" idx="10"/>
          </p:nvPr>
        </p:nvSpPr>
        <p:spPr>
          <a:xfrm>
            <a:off x="2956148" y="186276"/>
            <a:ext cx="5559201" cy="896566"/>
          </a:xfrm>
        </p:spPr>
        <p:txBody>
          <a:bodyPr anchor="ctr">
            <a:normAutofit/>
          </a:bodyPr>
          <a:lstStyle>
            <a:lvl1pPr marL="0" indent="0">
              <a:buFontTx/>
              <a:buNone/>
              <a:defRPr sz="3200" b="0" i="0">
                <a:solidFill>
                  <a:srgbClr val="0072CE"/>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pic>
        <p:nvPicPr>
          <p:cNvPr id="16" name="Picture 15">
            <a:extLst>
              <a:ext uri="{FF2B5EF4-FFF2-40B4-BE49-F238E27FC236}">
                <a16:creationId xmlns:a16="http://schemas.microsoft.com/office/drawing/2014/main" id="{02FD08D9-D5A5-439F-8FE4-174203A5A2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2771776" cy="6858000"/>
          </a:xfrm>
          <a:prstGeom prst="rect">
            <a:avLst/>
          </a:prstGeom>
        </p:spPr>
      </p:pic>
      <p:pic>
        <p:nvPicPr>
          <p:cNvPr id="18" name="Picture 9">
            <a:extLst>
              <a:ext uri="{FF2B5EF4-FFF2-40B4-BE49-F238E27FC236}">
                <a16:creationId xmlns:a16="http://schemas.microsoft.com/office/drawing/2014/main" id="{47365850-A996-42D0-A38F-93BC2285DA4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7849321" y="6361417"/>
            <a:ext cx="11624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5">
            <a:extLst>
              <a:ext uri="{FF2B5EF4-FFF2-40B4-BE49-F238E27FC236}">
                <a16:creationId xmlns:a16="http://schemas.microsoft.com/office/drawing/2014/main" id="{5A7FAA7E-A802-4800-BF75-026E8A63627F}"/>
              </a:ext>
            </a:extLst>
          </p:cNvPr>
          <p:cNvSpPr>
            <a:spLocks noGrp="1"/>
          </p:cNvSpPr>
          <p:nvPr>
            <p:ph type="title"/>
          </p:nvPr>
        </p:nvSpPr>
        <p:spPr>
          <a:xfrm>
            <a:off x="327624" y="4054643"/>
            <a:ext cx="2307292" cy="2165684"/>
          </a:xfrm>
        </p:spPr>
        <p:txBody>
          <a:bodyPr/>
          <a:lstStyle>
            <a:lvl1pPr>
              <a:defRPr sz="3600" b="0">
                <a:solidFill>
                  <a:schemeClr val="bg1"/>
                </a:solidFill>
                <a:latin typeface="+mj-lt"/>
              </a:defRPr>
            </a:lvl1pPr>
          </a:lstStyle>
          <a:p>
            <a:r>
              <a:rPr lang="en-US" dirty="0"/>
              <a:t>Click to edit Master title style</a:t>
            </a:r>
          </a:p>
        </p:txBody>
      </p:sp>
      <p:sp>
        <p:nvSpPr>
          <p:cNvPr id="27" name="Slide Number Placeholder 5">
            <a:extLst>
              <a:ext uri="{FF2B5EF4-FFF2-40B4-BE49-F238E27FC236}">
                <a16:creationId xmlns:a16="http://schemas.microsoft.com/office/drawing/2014/main" id="{4BA3578B-462B-4BD3-8A4F-0151CAC355D3}"/>
              </a:ext>
            </a:extLst>
          </p:cNvPr>
          <p:cNvSpPr txBox="1">
            <a:spLocks/>
          </p:cNvSpPr>
          <p:nvPr userDrawn="1"/>
        </p:nvSpPr>
        <p:spPr>
          <a:xfrm>
            <a:off x="3477335"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30" name="Footer Placeholder 4">
            <a:extLst>
              <a:ext uri="{FF2B5EF4-FFF2-40B4-BE49-F238E27FC236}">
                <a16:creationId xmlns:a16="http://schemas.microsoft.com/office/drawing/2014/main" id="{1F5A6F9F-E296-4027-B928-9723D3A9F8C5}"/>
              </a:ext>
            </a:extLst>
          </p:cNvPr>
          <p:cNvSpPr txBox="1">
            <a:spLocks/>
          </p:cNvSpPr>
          <p:nvPr userDrawn="1"/>
        </p:nvSpPr>
        <p:spPr>
          <a:xfrm>
            <a:off x="4769822" y="6312140"/>
            <a:ext cx="2769583"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31" name="Slide Number Placeholder 5">
            <a:extLst>
              <a:ext uri="{FF2B5EF4-FFF2-40B4-BE49-F238E27FC236}">
                <a16:creationId xmlns:a16="http://schemas.microsoft.com/office/drawing/2014/main" id="{F8A34D50-CBFC-48FC-97D9-79772E1B916B}"/>
              </a:ext>
            </a:extLst>
          </p:cNvPr>
          <p:cNvSpPr txBox="1">
            <a:spLocks/>
          </p:cNvSpPr>
          <p:nvPr userDrawn="1"/>
        </p:nvSpPr>
        <p:spPr>
          <a:xfrm>
            <a:off x="3075513" y="6312140"/>
            <a:ext cx="615913"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32" name="Slide Number Placeholder 5">
            <a:extLst>
              <a:ext uri="{FF2B5EF4-FFF2-40B4-BE49-F238E27FC236}">
                <a16:creationId xmlns:a16="http://schemas.microsoft.com/office/drawing/2014/main" id="{D254E469-1441-469F-BF5E-16E21E1799C2}"/>
              </a:ext>
            </a:extLst>
          </p:cNvPr>
          <p:cNvSpPr txBox="1">
            <a:spLocks/>
          </p:cNvSpPr>
          <p:nvPr userDrawn="1"/>
        </p:nvSpPr>
        <p:spPr>
          <a:xfrm>
            <a:off x="3898036"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spTree>
    <p:extLst>
      <p:ext uri="{BB962C8B-B14F-4D97-AF65-F5344CB8AC3E}">
        <p14:creationId xmlns:p14="http://schemas.microsoft.com/office/powerpoint/2010/main" val="2700275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56148" y="1431757"/>
            <a:ext cx="5559201" cy="3795667"/>
          </a:xfrm>
        </p:spPr>
        <p:txBody>
          <a:bodyPr/>
          <a:lstStyle>
            <a:lvl1pPr>
              <a:defRPr spc="-10" baseline="0">
                <a:solidFill>
                  <a:schemeClr val="tx1">
                    <a:lumMod val="65000"/>
                    <a:lumOff val="35000"/>
                  </a:schemeClr>
                </a:solidFill>
                <a:latin typeface="+mn-lt"/>
              </a:defRPr>
            </a:lvl1pPr>
            <a:lvl2pPr>
              <a:defRPr spc="-10" baseline="0">
                <a:solidFill>
                  <a:schemeClr val="tx1">
                    <a:lumMod val="65000"/>
                    <a:lumOff val="35000"/>
                  </a:schemeClr>
                </a:solidFill>
                <a:latin typeface="+mn-lt"/>
              </a:defRPr>
            </a:lvl2pPr>
            <a:lvl3pPr>
              <a:defRPr spc="-10" baseline="0">
                <a:solidFill>
                  <a:schemeClr val="tx1">
                    <a:lumMod val="65000"/>
                    <a:lumOff val="35000"/>
                  </a:schemeClr>
                </a:solidFill>
                <a:latin typeface="+mn-lt"/>
              </a:defRPr>
            </a:lvl3pPr>
            <a:lvl4pPr>
              <a:defRPr spc="-10" baseline="0">
                <a:solidFill>
                  <a:schemeClr val="tx1">
                    <a:lumMod val="65000"/>
                    <a:lumOff val="35000"/>
                  </a:schemeClr>
                </a:solidFill>
                <a:latin typeface="+mn-lt"/>
              </a:defRPr>
            </a:lvl4pPr>
            <a:lvl5pPr>
              <a:defRPr spc="-10" baseline="0">
                <a:solidFill>
                  <a:schemeClr val="tx1">
                    <a:lumMod val="65000"/>
                    <a:lumOff val="3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1">
            <a:extLst>
              <a:ext uri="{FF2B5EF4-FFF2-40B4-BE49-F238E27FC236}">
                <a16:creationId xmlns:a16="http://schemas.microsoft.com/office/drawing/2014/main" id="{C82CF628-4118-4982-AF91-474EBDF49BA8}"/>
              </a:ext>
            </a:extLst>
          </p:cNvPr>
          <p:cNvSpPr>
            <a:spLocks noGrp="1"/>
          </p:cNvSpPr>
          <p:nvPr>
            <p:ph type="body" sz="quarter" idx="10"/>
          </p:nvPr>
        </p:nvSpPr>
        <p:spPr>
          <a:xfrm>
            <a:off x="2956148" y="186276"/>
            <a:ext cx="5559201" cy="896566"/>
          </a:xfrm>
        </p:spPr>
        <p:txBody>
          <a:bodyPr anchor="ctr">
            <a:normAutofit/>
          </a:bodyPr>
          <a:lstStyle>
            <a:lvl1pPr marL="0" indent="0">
              <a:buFontTx/>
              <a:buNone/>
              <a:defRPr sz="3200" b="0" i="0">
                <a:solidFill>
                  <a:srgbClr val="0072CE"/>
                </a:solidFill>
                <a:latin typeface="+mn-lt"/>
              </a:defRPr>
            </a:lvl1pPr>
            <a:lvl2pPr marL="457200" indent="0">
              <a:buFontTx/>
              <a:buNone/>
              <a:defRPr>
                <a:solidFill>
                  <a:srgbClr val="203864"/>
                </a:solidFill>
              </a:defRPr>
            </a:lvl2pPr>
            <a:lvl3pPr marL="914400" indent="0">
              <a:buFontTx/>
              <a:buNone/>
              <a:defRPr>
                <a:solidFill>
                  <a:srgbClr val="203864"/>
                </a:solidFill>
              </a:defRPr>
            </a:lvl3pPr>
            <a:lvl4pPr marL="1371600" indent="0">
              <a:buFontTx/>
              <a:buNone/>
              <a:defRPr>
                <a:solidFill>
                  <a:srgbClr val="203864"/>
                </a:solidFill>
              </a:defRPr>
            </a:lvl4pPr>
            <a:lvl5pPr marL="1828800" indent="0">
              <a:buFontTx/>
              <a:buNone/>
              <a:defRPr>
                <a:solidFill>
                  <a:srgbClr val="203864"/>
                </a:solidFill>
              </a:defRPr>
            </a:lvl5pPr>
          </a:lstStyle>
          <a:p>
            <a:pPr lvl="0"/>
            <a:r>
              <a:rPr lang="en-US" dirty="0"/>
              <a:t>Edit Master text styles</a:t>
            </a:r>
          </a:p>
        </p:txBody>
      </p:sp>
      <p:pic>
        <p:nvPicPr>
          <p:cNvPr id="16" name="Picture 15">
            <a:extLst>
              <a:ext uri="{FF2B5EF4-FFF2-40B4-BE49-F238E27FC236}">
                <a16:creationId xmlns:a16="http://schemas.microsoft.com/office/drawing/2014/main" id="{02FD08D9-D5A5-439F-8FE4-174203A5A24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2743199" cy="6858000"/>
          </a:xfrm>
          <a:prstGeom prst="rect">
            <a:avLst/>
          </a:prstGeom>
        </p:spPr>
      </p:pic>
      <p:pic>
        <p:nvPicPr>
          <p:cNvPr id="18" name="Picture 9">
            <a:extLst>
              <a:ext uri="{FF2B5EF4-FFF2-40B4-BE49-F238E27FC236}">
                <a16:creationId xmlns:a16="http://schemas.microsoft.com/office/drawing/2014/main" id="{47365850-A996-42D0-A38F-93BC2285DA4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p:blipFill>
        <p:spPr bwMode="auto">
          <a:xfrm>
            <a:off x="7849321" y="6361417"/>
            <a:ext cx="11624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5">
            <a:extLst>
              <a:ext uri="{FF2B5EF4-FFF2-40B4-BE49-F238E27FC236}">
                <a16:creationId xmlns:a16="http://schemas.microsoft.com/office/drawing/2014/main" id="{5A7FAA7E-A802-4800-BF75-026E8A63627F}"/>
              </a:ext>
            </a:extLst>
          </p:cNvPr>
          <p:cNvSpPr>
            <a:spLocks noGrp="1"/>
          </p:cNvSpPr>
          <p:nvPr>
            <p:ph type="title"/>
          </p:nvPr>
        </p:nvSpPr>
        <p:spPr>
          <a:xfrm>
            <a:off x="327624" y="4054643"/>
            <a:ext cx="2307292" cy="2165684"/>
          </a:xfrm>
        </p:spPr>
        <p:txBody>
          <a:bodyPr/>
          <a:lstStyle>
            <a:lvl1pPr>
              <a:defRPr sz="3600" b="0">
                <a:solidFill>
                  <a:schemeClr val="bg1"/>
                </a:solidFill>
                <a:latin typeface="+mj-lt"/>
              </a:defRPr>
            </a:lvl1pPr>
          </a:lstStyle>
          <a:p>
            <a:r>
              <a:rPr lang="en-US" dirty="0"/>
              <a:t>Click to edit Master title style</a:t>
            </a:r>
          </a:p>
        </p:txBody>
      </p:sp>
      <p:sp>
        <p:nvSpPr>
          <p:cNvPr id="23" name="Footer Placeholder 4">
            <a:extLst>
              <a:ext uri="{FF2B5EF4-FFF2-40B4-BE49-F238E27FC236}">
                <a16:creationId xmlns:a16="http://schemas.microsoft.com/office/drawing/2014/main" id="{8FFFCDD2-D0DB-4F29-89F6-C0B984581DAD}"/>
              </a:ext>
            </a:extLst>
          </p:cNvPr>
          <p:cNvSpPr txBox="1">
            <a:spLocks/>
          </p:cNvSpPr>
          <p:nvPr userDrawn="1"/>
        </p:nvSpPr>
        <p:spPr>
          <a:xfrm>
            <a:off x="4769822" y="6312140"/>
            <a:ext cx="2769583" cy="365125"/>
          </a:xfrm>
          <a:prstGeom prst="rect">
            <a:avLst/>
          </a:prstGeom>
        </p:spPr>
        <p:txBody>
          <a:bodyPr vert="horz" lIns="91440" tIns="45720" rIns="91440" bIns="45720" rtlCol="0" anchor="ctr"/>
          <a:lstStyle>
            <a:defPPr>
              <a:defRPr lang="en-US"/>
            </a:defPPr>
            <a:lvl1pPr algn="ct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900" dirty="0"/>
              <a:t>© Trellis Company. All other trademarks cited herein are the property of their respective owners.</a:t>
            </a:r>
          </a:p>
        </p:txBody>
      </p:sp>
      <p:sp>
        <p:nvSpPr>
          <p:cNvPr id="12" name="Slide Number Placeholder 5">
            <a:extLst>
              <a:ext uri="{FF2B5EF4-FFF2-40B4-BE49-F238E27FC236}">
                <a16:creationId xmlns:a16="http://schemas.microsoft.com/office/drawing/2014/main" id="{5C120DE4-6BCD-4FC1-B158-C40FD9E85FDA}"/>
              </a:ext>
            </a:extLst>
          </p:cNvPr>
          <p:cNvSpPr txBox="1">
            <a:spLocks/>
          </p:cNvSpPr>
          <p:nvPr userDrawn="1"/>
        </p:nvSpPr>
        <p:spPr>
          <a:xfrm>
            <a:off x="3477335" y="6305534"/>
            <a:ext cx="372837" cy="365125"/>
          </a:xfrm>
          <a:prstGeom prst="rect">
            <a:avLst/>
          </a:prstGeom>
          <a:noFill/>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dirty="0"/>
              <a:t>|</a:t>
            </a:r>
          </a:p>
        </p:txBody>
      </p:sp>
      <p:sp>
        <p:nvSpPr>
          <p:cNvPr id="13" name="Slide Number Placeholder 5">
            <a:extLst>
              <a:ext uri="{FF2B5EF4-FFF2-40B4-BE49-F238E27FC236}">
                <a16:creationId xmlns:a16="http://schemas.microsoft.com/office/drawing/2014/main" id="{BA0E849E-5E2B-4CC0-93E7-10EE23FE4840}"/>
              </a:ext>
            </a:extLst>
          </p:cNvPr>
          <p:cNvSpPr txBox="1">
            <a:spLocks/>
          </p:cNvSpPr>
          <p:nvPr userDrawn="1"/>
        </p:nvSpPr>
        <p:spPr>
          <a:xfrm>
            <a:off x="3075513" y="6312140"/>
            <a:ext cx="615913"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fld id="{EBEB08D4-D430-4080-9E55-D2C3BDAA77AF}" type="slidenum">
              <a:rPr lang="en-US" smtClean="0"/>
              <a:pPr algn="l">
                <a:defRPr/>
              </a:pPr>
              <a:t>‹#›</a:t>
            </a:fld>
            <a:endParaRPr lang="en-US" dirty="0"/>
          </a:p>
        </p:txBody>
      </p:sp>
      <p:sp>
        <p:nvSpPr>
          <p:cNvPr id="14" name="Slide Number Placeholder 5">
            <a:extLst>
              <a:ext uri="{FF2B5EF4-FFF2-40B4-BE49-F238E27FC236}">
                <a16:creationId xmlns:a16="http://schemas.microsoft.com/office/drawing/2014/main" id="{E2705558-A21B-47F4-A805-7D248DCCBB37}"/>
              </a:ext>
            </a:extLst>
          </p:cNvPr>
          <p:cNvSpPr txBox="1">
            <a:spLocks/>
          </p:cNvSpPr>
          <p:nvPr userDrawn="1"/>
        </p:nvSpPr>
        <p:spPr>
          <a:xfrm>
            <a:off x="3898036" y="6312140"/>
            <a:ext cx="919747"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defRPr/>
            </a:pPr>
            <a:r>
              <a:rPr lang="en-US" dirty="0"/>
              <a:t>Date</a:t>
            </a:r>
          </a:p>
        </p:txBody>
      </p:sp>
    </p:spTree>
    <p:extLst>
      <p:ext uri="{BB962C8B-B14F-4D97-AF65-F5344CB8AC3E}">
        <p14:creationId xmlns:p14="http://schemas.microsoft.com/office/powerpoint/2010/main" val="3737251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31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72017F-03E7-4359-A2FB-155C0AE284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053262"/>
            <a:ext cx="9144000" cy="1804737"/>
          </a:xfrm>
          <a:prstGeom prst="rect">
            <a:avLst/>
          </a:prstGeom>
        </p:spPr>
      </p:pic>
      <p:pic>
        <p:nvPicPr>
          <p:cNvPr id="11" name="Picture 10">
            <a:extLst>
              <a:ext uri="{FF2B5EF4-FFF2-40B4-BE49-F238E27FC236}">
                <a16:creationId xmlns:a16="http://schemas.microsoft.com/office/drawing/2014/main" id="{CF595FD4-84EC-49FC-8716-A8917ECBFF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44756"/>
            <a:ext cx="9143999" cy="4598644"/>
          </a:xfrm>
          <a:prstGeom prst="rect">
            <a:avLst/>
          </a:prstGeom>
        </p:spPr>
      </p:pic>
      <p:sp>
        <p:nvSpPr>
          <p:cNvPr id="2" name="Title 1"/>
          <p:cNvSpPr>
            <a:spLocks noGrp="1"/>
          </p:cNvSpPr>
          <p:nvPr>
            <p:ph type="ctrTitle"/>
          </p:nvPr>
        </p:nvSpPr>
        <p:spPr>
          <a:xfrm>
            <a:off x="383008" y="544758"/>
            <a:ext cx="8377984" cy="4230686"/>
          </a:xfrm>
        </p:spPr>
        <p:txBody>
          <a:bodyPr anchor="ctr"/>
          <a:lstStyle>
            <a:lvl1pPr algn="ctr">
              <a:defRPr sz="4800" b="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250276" y="5288152"/>
            <a:ext cx="5510716" cy="446429"/>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Text Placeholder 17"/>
          <p:cNvSpPr>
            <a:spLocks noGrp="1"/>
          </p:cNvSpPr>
          <p:nvPr>
            <p:ph type="body" sz="quarter" idx="10"/>
          </p:nvPr>
        </p:nvSpPr>
        <p:spPr>
          <a:xfrm>
            <a:off x="3250276" y="5839124"/>
            <a:ext cx="5510716" cy="942907"/>
          </a:xfrm>
        </p:spPr>
        <p:txBody>
          <a:bodyPr>
            <a:normAutofit/>
          </a:bodyPr>
          <a:lstStyle>
            <a:lvl1pPr marL="0" indent="0">
              <a:buNone/>
              <a:defRPr sz="18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pic>
        <p:nvPicPr>
          <p:cNvPr id="14" name="Picture 13">
            <a:extLst>
              <a:ext uri="{FF2B5EF4-FFF2-40B4-BE49-F238E27FC236}">
                <a16:creationId xmlns:a16="http://schemas.microsoft.com/office/drawing/2014/main" id="{1961035E-E6B5-4F25-BAC0-537B13F554F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1"/>
            <a:ext cx="9144000" cy="541421"/>
          </a:xfrm>
          <a:prstGeom prst="rect">
            <a:avLst/>
          </a:prstGeom>
        </p:spPr>
      </p:pic>
      <p:pic>
        <p:nvPicPr>
          <p:cNvPr id="9" name="Picture 10">
            <a:extLst>
              <a:ext uri="{FF2B5EF4-FFF2-40B4-BE49-F238E27FC236}">
                <a16:creationId xmlns:a16="http://schemas.microsoft.com/office/drawing/2014/main" id="{F33A4179-FC10-481E-AE69-274C13ADC10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p:blipFill>
        <p:spPr bwMode="auto">
          <a:xfrm>
            <a:off x="383009" y="5521423"/>
            <a:ext cx="2523691" cy="79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579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8DF234-92BA-4B6E-8A44-2A8923FD567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E118E3FD-6EE5-4B2E-86D1-25C3F2041D40}"/>
              </a:ext>
            </a:extLst>
          </p:cNvPr>
          <p:cNvSpPr/>
          <p:nvPr userDrawn="1"/>
        </p:nvSpPr>
        <p:spPr>
          <a:xfrm>
            <a:off x="383008" y="1560113"/>
            <a:ext cx="6858000" cy="4237964"/>
          </a:xfrm>
          <a:prstGeom prst="rect">
            <a:avLst/>
          </a:prstGeom>
          <a:gradFill>
            <a:gsLst>
              <a:gs pos="0">
                <a:srgbClr val="203864">
                  <a:lumMod val="88000"/>
                  <a:lumOff val="12000"/>
                  <a:alpha val="57000"/>
                </a:srgbClr>
              </a:gs>
              <a:gs pos="100000">
                <a:srgbClr val="0072CE">
                  <a:alpha val="98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383008" y="1560112"/>
            <a:ext cx="6858000" cy="2387600"/>
          </a:xfrm>
        </p:spPr>
        <p:txBody>
          <a:bodyPr anchor="b"/>
          <a:lstStyle>
            <a:lvl1pPr algn="l">
              <a:defRPr sz="3200" b="0" cap="all"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83008" y="4175970"/>
            <a:ext cx="6858000" cy="446429"/>
          </a:xfrm>
        </p:spPr>
        <p:txBody>
          <a:bodyPr/>
          <a:lstStyle>
            <a:lvl1pPr marL="0" indent="0" algn="l">
              <a:buNone/>
              <a:defRPr sz="18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Text Placeholder 17"/>
          <p:cNvSpPr>
            <a:spLocks noGrp="1"/>
          </p:cNvSpPr>
          <p:nvPr>
            <p:ph type="body" sz="quarter" idx="10"/>
          </p:nvPr>
        </p:nvSpPr>
        <p:spPr>
          <a:xfrm>
            <a:off x="383311" y="4845050"/>
            <a:ext cx="6434137" cy="942907"/>
          </a:xfrm>
        </p:spPr>
        <p:txBody>
          <a:bodyPr>
            <a:normAutofit/>
          </a:bodyPr>
          <a:lstStyle>
            <a:lvl1pPr marL="0" indent="0">
              <a:buNone/>
              <a:defRPr sz="12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pic>
        <p:nvPicPr>
          <p:cNvPr id="14" name="Picture 10">
            <a:extLst>
              <a:ext uri="{FF2B5EF4-FFF2-40B4-BE49-F238E27FC236}">
                <a16:creationId xmlns:a16="http://schemas.microsoft.com/office/drawing/2014/main" id="{259C4FB8-ADDC-4506-9A55-5DD6E47520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383009" y="5870371"/>
            <a:ext cx="2268749" cy="71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94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4C7EF-5030-49F5-BED4-AA40CAB036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623888" y="1853627"/>
            <a:ext cx="7886700" cy="2337373"/>
          </a:xfrm>
        </p:spPr>
        <p:txBody>
          <a:bodyPr anchor="b"/>
          <a:lstStyle>
            <a:lvl1pPr>
              <a:defRPr sz="4800" baseline="0">
                <a:solidFill>
                  <a:schemeClr val="bg1"/>
                </a:solidFill>
                <a:latin typeface="+mj-lt"/>
              </a:defRPr>
            </a:lvl1pPr>
          </a:lstStyle>
          <a:p>
            <a:r>
              <a:rPr lang="en-US" dirty="0"/>
              <a:t>Click to edit Master title style</a:t>
            </a:r>
          </a:p>
        </p:txBody>
      </p:sp>
      <p:pic>
        <p:nvPicPr>
          <p:cNvPr id="7" name="Picture 8">
            <a:extLst>
              <a:ext uri="{FF2B5EF4-FFF2-40B4-BE49-F238E27FC236}">
                <a16:creationId xmlns:a16="http://schemas.microsoft.com/office/drawing/2014/main" id="{DB3F850C-C609-4864-AAE6-8B4AC1C905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330559" y="249280"/>
            <a:ext cx="1574997" cy="4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72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4C7EF-5030-49F5-BED4-AA40CAB036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623888" y="1853627"/>
            <a:ext cx="7886700" cy="2337373"/>
          </a:xfrm>
        </p:spPr>
        <p:txBody>
          <a:bodyPr anchor="b"/>
          <a:lstStyle>
            <a:lvl1pPr>
              <a:defRPr sz="4800" baseline="0">
                <a:solidFill>
                  <a:schemeClr val="bg1"/>
                </a:solidFill>
                <a:latin typeface="+mj-lt"/>
              </a:defRPr>
            </a:lvl1pPr>
          </a:lstStyle>
          <a:p>
            <a:r>
              <a:rPr lang="en-US" dirty="0"/>
              <a:t>Click to edit Master title style</a:t>
            </a:r>
          </a:p>
        </p:txBody>
      </p:sp>
      <p:pic>
        <p:nvPicPr>
          <p:cNvPr id="5" name="Picture 8">
            <a:extLst>
              <a:ext uri="{FF2B5EF4-FFF2-40B4-BE49-F238E27FC236}">
                <a16:creationId xmlns:a16="http://schemas.microsoft.com/office/drawing/2014/main" id="{896339AF-385A-4FCF-8880-BD9500C27F3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330559" y="249280"/>
            <a:ext cx="1574997" cy="4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24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F7B28C-6199-49CC-8546-15F8C0CAB24C}"/>
              </a:ext>
            </a:extLst>
          </p:cNvPr>
          <p:cNvSpPr/>
          <p:nvPr userDrawn="1"/>
        </p:nvSpPr>
        <p:spPr>
          <a:xfrm>
            <a:off x="0" y="-9525"/>
            <a:ext cx="9153525" cy="6867525"/>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a:extLst>
              <a:ext uri="{FF2B5EF4-FFF2-40B4-BE49-F238E27FC236}">
                <a16:creationId xmlns:a16="http://schemas.microsoft.com/office/drawing/2014/main" id="{2F74C7EF-5030-49F5-BED4-AA40CAB036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itle 1">
            <a:extLst>
              <a:ext uri="{FF2B5EF4-FFF2-40B4-BE49-F238E27FC236}">
                <a16:creationId xmlns:a16="http://schemas.microsoft.com/office/drawing/2014/main" id="{4596BBFD-BF93-432D-9AD4-2400E110070A}"/>
              </a:ext>
            </a:extLst>
          </p:cNvPr>
          <p:cNvSpPr>
            <a:spLocks noGrp="1"/>
          </p:cNvSpPr>
          <p:nvPr>
            <p:ph type="title"/>
          </p:nvPr>
        </p:nvSpPr>
        <p:spPr>
          <a:xfrm>
            <a:off x="623888" y="1853627"/>
            <a:ext cx="7886700" cy="2337373"/>
          </a:xfrm>
        </p:spPr>
        <p:txBody>
          <a:bodyPr anchor="b"/>
          <a:lstStyle>
            <a:lvl1pPr>
              <a:defRPr sz="4800" baseline="0">
                <a:solidFill>
                  <a:schemeClr val="bg1"/>
                </a:solidFill>
                <a:latin typeface="+mj-lt"/>
              </a:defRPr>
            </a:lvl1pPr>
          </a:lstStyle>
          <a:p>
            <a:r>
              <a:rPr lang="en-US" dirty="0"/>
              <a:t>Click to edit Master title style</a:t>
            </a:r>
          </a:p>
        </p:txBody>
      </p:sp>
      <p:pic>
        <p:nvPicPr>
          <p:cNvPr id="9" name="Picture 8">
            <a:extLst>
              <a:ext uri="{FF2B5EF4-FFF2-40B4-BE49-F238E27FC236}">
                <a16:creationId xmlns:a16="http://schemas.microsoft.com/office/drawing/2014/main" id="{41137427-4D05-428F-BB96-4762E597D78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330559" y="249280"/>
            <a:ext cx="1574997" cy="4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08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4C7EF-5030-49F5-BED4-AA40CAB036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623888" y="1853627"/>
            <a:ext cx="7886700" cy="2337373"/>
          </a:xfrm>
        </p:spPr>
        <p:txBody>
          <a:bodyPr anchor="b"/>
          <a:lstStyle>
            <a:lvl1pPr>
              <a:defRPr sz="4800" baseline="0">
                <a:solidFill>
                  <a:schemeClr val="bg1"/>
                </a:solidFill>
                <a:latin typeface="+mj-lt"/>
              </a:defRPr>
            </a:lvl1pPr>
          </a:lstStyle>
          <a:p>
            <a:r>
              <a:rPr lang="en-US" dirty="0"/>
              <a:t>Click to edit Master title style</a:t>
            </a:r>
          </a:p>
        </p:txBody>
      </p:sp>
      <p:pic>
        <p:nvPicPr>
          <p:cNvPr id="7" name="Picture 8">
            <a:extLst>
              <a:ext uri="{FF2B5EF4-FFF2-40B4-BE49-F238E27FC236}">
                <a16:creationId xmlns:a16="http://schemas.microsoft.com/office/drawing/2014/main" id="{0C4B21D4-288E-46C1-B470-A5D67129112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623888" y="249277"/>
            <a:ext cx="1427103" cy="4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9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4C7EF-5030-49F5-BED4-AA40CAB036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623888" y="1853627"/>
            <a:ext cx="7886700" cy="2337373"/>
          </a:xfrm>
        </p:spPr>
        <p:txBody>
          <a:bodyPr anchor="b"/>
          <a:lstStyle>
            <a:lvl1pPr>
              <a:defRPr sz="4800" baseline="0">
                <a:solidFill>
                  <a:schemeClr val="bg1"/>
                </a:solidFill>
                <a:latin typeface="+mj-lt"/>
              </a:defRPr>
            </a:lvl1pPr>
          </a:lstStyle>
          <a:p>
            <a:r>
              <a:rPr lang="en-US" dirty="0"/>
              <a:t>Click to edit Master title style</a:t>
            </a:r>
          </a:p>
        </p:txBody>
      </p:sp>
      <p:pic>
        <p:nvPicPr>
          <p:cNvPr id="5" name="Picture 8">
            <a:extLst>
              <a:ext uri="{FF2B5EF4-FFF2-40B4-BE49-F238E27FC236}">
                <a16:creationId xmlns:a16="http://schemas.microsoft.com/office/drawing/2014/main" id="{3D9AA558-FF09-4435-BF8B-218248DE3E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623888" y="249277"/>
            <a:ext cx="1427103" cy="4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98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D3426F-FBA5-41FA-B7C3-6A1529D338C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8D99054-61E0-4F21-B2EC-CB91C9CC084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a:extLst>
              <a:ext uri="{FF2B5EF4-FFF2-40B4-BE49-F238E27FC236}">
                <a16:creationId xmlns:a16="http://schemas.microsoft.com/office/drawing/2014/main" id="{3DCD284D-5FE7-4523-8EE2-7B78EF959B21}"/>
              </a:ext>
            </a:extLst>
          </p:cNvPr>
          <p:cNvSpPr>
            <a:spLocks noGrp="1"/>
          </p:cNvSpPr>
          <p:nvPr>
            <p:ph type="dt" sz="half" idx="2"/>
          </p:nvPr>
        </p:nvSpPr>
        <p:spPr>
          <a:xfrm>
            <a:off x="628650" y="62189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8" name="Footer Placeholder 4">
            <a:extLst>
              <a:ext uri="{FF2B5EF4-FFF2-40B4-BE49-F238E27FC236}">
                <a16:creationId xmlns:a16="http://schemas.microsoft.com/office/drawing/2014/main" id="{C6ECDA22-0C45-41BC-BEB9-FCCBED9882E5}"/>
              </a:ext>
            </a:extLst>
          </p:cNvPr>
          <p:cNvSpPr>
            <a:spLocks noGrp="1"/>
          </p:cNvSpPr>
          <p:nvPr>
            <p:ph type="ftr" sz="quarter" idx="3"/>
          </p:nvPr>
        </p:nvSpPr>
        <p:spPr>
          <a:xfrm>
            <a:off x="3028950" y="6218916"/>
            <a:ext cx="3086100" cy="365125"/>
          </a:xfrm>
          <a:prstGeom prst="rect">
            <a:avLst/>
          </a:prstGeom>
        </p:spPr>
        <p:txBody>
          <a:bodyPr vert="horz" lIns="91440" tIns="45720" rIns="91440" bIns="45720" rtlCol="0" anchor="ctr"/>
          <a:lstStyle>
            <a:lvl1pPr algn="ctr">
              <a:defRPr sz="1000">
                <a:solidFill>
                  <a:schemeClr val="accent3">
                    <a:lumMod val="75000"/>
                  </a:schemeClr>
                </a:solidFill>
              </a:defRPr>
            </a:lvl1pPr>
          </a:lstStyle>
          <a:p>
            <a:pPr>
              <a:defRPr/>
            </a:pPr>
            <a:r>
              <a:rPr lang="en-US" dirty="0"/>
              <a:t>© Trellis Company. All other trademarks cited herein are the property of their respective owners.</a:t>
            </a:r>
          </a:p>
        </p:txBody>
      </p:sp>
      <p:sp>
        <p:nvSpPr>
          <p:cNvPr id="9" name="Slide Number Placeholder 5">
            <a:extLst>
              <a:ext uri="{FF2B5EF4-FFF2-40B4-BE49-F238E27FC236}">
                <a16:creationId xmlns:a16="http://schemas.microsoft.com/office/drawing/2014/main" id="{CFD4776B-EBF0-48DE-86E7-72A2021F6EE3}"/>
              </a:ext>
            </a:extLst>
          </p:cNvPr>
          <p:cNvSpPr>
            <a:spLocks noGrp="1"/>
          </p:cNvSpPr>
          <p:nvPr>
            <p:ph type="sldNum" sz="quarter" idx="4"/>
          </p:nvPr>
        </p:nvSpPr>
        <p:spPr>
          <a:xfrm>
            <a:off x="6457950" y="621891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428518-42F8-41A1-AF08-F16A414A09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2" r:id="rId1"/>
    <p:sldLayoutId id="2147483821" r:id="rId2"/>
    <p:sldLayoutId id="2147483846" r:id="rId3"/>
    <p:sldLayoutId id="2147483845" r:id="rId4"/>
    <p:sldLayoutId id="2147483847" r:id="rId5"/>
    <p:sldLayoutId id="2147483851" r:id="rId6"/>
    <p:sldLayoutId id="2147483841" r:id="rId7"/>
    <p:sldLayoutId id="2147483858" r:id="rId8"/>
    <p:sldLayoutId id="2147483859" r:id="rId9"/>
    <p:sldLayoutId id="2147483860" r:id="rId10"/>
    <p:sldLayoutId id="2147483843" r:id="rId11"/>
    <p:sldLayoutId id="2147483829" r:id="rId12"/>
    <p:sldLayoutId id="2147483844" r:id="rId13"/>
    <p:sldLayoutId id="2147483836" r:id="rId14"/>
    <p:sldLayoutId id="2147483853" r:id="rId15"/>
    <p:sldLayoutId id="2147483854" r:id="rId16"/>
    <p:sldLayoutId id="2147483855" r:id="rId17"/>
    <p:sldLayoutId id="2147483857" r:id="rId18"/>
    <p:sldLayoutId id="2147483823" r:id="rId19"/>
    <p:sldLayoutId id="2147483830" r:id="rId20"/>
    <p:sldLayoutId id="2147483831" r:id="rId21"/>
    <p:sldLayoutId id="2147483849" r:id="rId22"/>
    <p:sldLayoutId id="2147483856" r:id="rId23"/>
    <p:sldLayoutId id="2147483850" r:id="rId24"/>
    <p:sldLayoutId id="2147483825" r:id="rId2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E72DF22-83C6-4B6C-9A5E-76613779605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39CDF84-0ED4-434F-BE53-00BC843A7C8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CCCDB4-8340-49D7-8327-8B8882AF1AC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DFF81CD7-E8B0-49BA-BE1B-77C1FDE965B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 Trellis Company. All other trademarks cited herein are the property of their respective owners.</a:t>
            </a:r>
          </a:p>
        </p:txBody>
      </p:sp>
      <p:sp>
        <p:nvSpPr>
          <p:cNvPr id="6" name="Slide Number Placeholder 5">
            <a:extLst>
              <a:ext uri="{FF2B5EF4-FFF2-40B4-BE49-F238E27FC236}">
                <a16:creationId xmlns:a16="http://schemas.microsoft.com/office/drawing/2014/main" id="{C3D81FB0-E4CD-4678-A8C8-EAA8799BDAF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EB08D4-D430-4080-9E55-D2C3BDAA77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8" r:id="rId1"/>
    <p:sldLayoutId id="2147483861" r:id="rId2"/>
    <p:sldLayoutId id="2147483827" r:id="rId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sidehighered.com/blogs/call-action-marketing-and-communications-higher-education/ode-print"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karen.serna@austincc.edu" TargetMode="External"/><Relationship Id="rId7" Type="http://schemas.openxmlformats.org/officeDocument/2006/relationships/hyperlink" Target="mailto:Zach.Taylor@trelliscompany.org"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mailto:Fidencio.Tamez.Gomez@trelliscompany.org" TargetMode="External"/><Relationship Id="rId5" Type="http://schemas.openxmlformats.org/officeDocument/2006/relationships/hyperlink" Target="mailto:Lizeth.Nguyen@trellliscompany.org" TargetMode="External"/><Relationship Id="rId4" Type="http://schemas.openxmlformats.org/officeDocument/2006/relationships/hyperlink" Target="mailto:atakatori@gsu.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AE5CB8-4578-4E0E-A205-FC838B47B987}"/>
              </a:ext>
            </a:extLst>
          </p:cNvPr>
          <p:cNvSpPr>
            <a:spLocks noGrp="1"/>
          </p:cNvSpPr>
          <p:nvPr>
            <p:ph type="title"/>
          </p:nvPr>
        </p:nvSpPr>
        <p:spPr>
          <a:xfrm>
            <a:off x="478115" y="1085001"/>
            <a:ext cx="7886700" cy="1464339"/>
          </a:xfrm>
        </p:spPr>
        <p:txBody>
          <a:bodyPr/>
          <a:lstStyle/>
          <a:p>
            <a:r>
              <a:rPr lang="en-US" sz="4000" dirty="0">
                <a:effectLst/>
                <a:latin typeface="Calibri" panose="020F0502020204030204" pitchFamily="34" charset="0"/>
                <a:ea typeface="Times New Roman" panose="02020603050405020304" pitchFamily="18" charset="0"/>
                <a:cs typeface="Times New Roman" panose="02020603050405020304" pitchFamily="18" charset="0"/>
              </a:rPr>
              <a:t>Communication Best Practices: </a:t>
            </a: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What’s Changed Due to COVID</a:t>
            </a:r>
            <a:endParaRPr lang="en-US" dirty="0">
              <a:latin typeface="+mn-lt"/>
            </a:endParaRPr>
          </a:p>
        </p:txBody>
      </p:sp>
      <p:sp>
        <p:nvSpPr>
          <p:cNvPr id="3" name="Text Placeholder 6">
            <a:extLst>
              <a:ext uri="{FF2B5EF4-FFF2-40B4-BE49-F238E27FC236}">
                <a16:creationId xmlns:a16="http://schemas.microsoft.com/office/drawing/2014/main" id="{5701693F-A73C-41D2-8E23-9EE77125AA15}"/>
              </a:ext>
            </a:extLst>
          </p:cNvPr>
          <p:cNvSpPr txBox="1">
            <a:spLocks/>
          </p:cNvSpPr>
          <p:nvPr/>
        </p:nvSpPr>
        <p:spPr>
          <a:xfrm>
            <a:off x="1935854" y="3816625"/>
            <a:ext cx="6858000" cy="2822713"/>
          </a:xfrm>
          <a:prstGeom prst="rect">
            <a:avLst/>
          </a:prstGeom>
        </p:spPr>
        <p:txBody>
          <a:bodyPr>
            <a:normAutofit fontScale="85000" lnSpcReduction="2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14400" eaLnBrk="1" hangingPunct="1">
              <a:buNone/>
              <a:defRPr/>
            </a:pPr>
            <a:r>
              <a:rPr lang="en-US" altLang="en-US" i="1" dirty="0">
                <a:solidFill>
                  <a:schemeClr val="bg1"/>
                </a:solidFill>
              </a:rPr>
              <a:t>Karen Serna, Austin Community College</a:t>
            </a:r>
          </a:p>
          <a:p>
            <a:pPr marL="0" indent="0" algn="r" defTabSz="914400" eaLnBrk="1" hangingPunct="1">
              <a:buNone/>
              <a:defRPr/>
            </a:pPr>
            <a:r>
              <a:rPr lang="en-US" altLang="en-US" i="1" dirty="0">
                <a:solidFill>
                  <a:schemeClr val="bg1"/>
                </a:solidFill>
              </a:rPr>
              <a:t>Alyssa Takatori, Georgia State University</a:t>
            </a:r>
          </a:p>
          <a:p>
            <a:pPr marL="0" indent="0" algn="r" defTabSz="914400" eaLnBrk="1" hangingPunct="1">
              <a:buNone/>
              <a:defRPr/>
            </a:pPr>
            <a:r>
              <a:rPr lang="en-US" altLang="en-US" i="1" dirty="0">
                <a:solidFill>
                  <a:schemeClr val="bg1"/>
                </a:solidFill>
              </a:rPr>
              <a:t>Lizeth Nguyen, Trellis Company</a:t>
            </a:r>
          </a:p>
          <a:p>
            <a:pPr marL="0" indent="0" algn="r" defTabSz="914400" eaLnBrk="1" hangingPunct="1">
              <a:buNone/>
              <a:defRPr/>
            </a:pPr>
            <a:r>
              <a:rPr lang="en-US" altLang="en-US" i="1" dirty="0">
                <a:solidFill>
                  <a:schemeClr val="bg1"/>
                </a:solidFill>
              </a:rPr>
              <a:t>Fide Tamez-Gomez, Trellis Company</a:t>
            </a:r>
          </a:p>
          <a:p>
            <a:pPr marL="0" indent="0" algn="r" defTabSz="914400" eaLnBrk="1" hangingPunct="1">
              <a:buNone/>
              <a:defRPr/>
            </a:pPr>
            <a:r>
              <a:rPr lang="en-US" altLang="en-US" i="1" dirty="0">
                <a:solidFill>
                  <a:schemeClr val="bg1"/>
                </a:solidFill>
              </a:rPr>
              <a:t>Dr. Zach Taylor, Trellis Company</a:t>
            </a:r>
          </a:p>
          <a:p>
            <a:pPr marL="0" indent="0" algn="r" defTabSz="914400" eaLnBrk="1" hangingPunct="1">
              <a:buNone/>
              <a:defRPr/>
            </a:pPr>
            <a:endParaRPr lang="en-US" altLang="en-US" i="1" dirty="0">
              <a:solidFill>
                <a:schemeClr val="bg1"/>
              </a:solidFill>
            </a:endParaRPr>
          </a:p>
          <a:p>
            <a:pPr marL="0" indent="0" algn="r" defTabSz="914400" eaLnBrk="1" hangingPunct="1">
              <a:buNone/>
              <a:defRPr/>
            </a:pPr>
            <a:r>
              <a:rPr lang="en-US" altLang="en-US" i="1" dirty="0">
                <a:solidFill>
                  <a:schemeClr val="bg1"/>
                </a:solidFill>
              </a:rPr>
              <a:t>September 8, 2021</a:t>
            </a:r>
          </a:p>
        </p:txBody>
      </p:sp>
    </p:spTree>
    <p:extLst>
      <p:ext uri="{BB962C8B-B14F-4D97-AF65-F5344CB8AC3E}">
        <p14:creationId xmlns:p14="http://schemas.microsoft.com/office/powerpoint/2010/main" val="360690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6BDC6-AF73-46CE-87B2-A861F11B1EFF}"/>
              </a:ext>
            </a:extLst>
          </p:cNvPr>
          <p:cNvSpPr>
            <a:spLocks noGrp="1"/>
          </p:cNvSpPr>
          <p:nvPr>
            <p:ph idx="1"/>
          </p:nvPr>
        </p:nvSpPr>
        <p:spPr>
          <a:xfrm>
            <a:off x="2301013" y="1091946"/>
            <a:ext cx="6642962" cy="4674107"/>
          </a:xfrm>
        </p:spPr>
        <p:txBody>
          <a:bodyPr/>
          <a:lstStyle/>
          <a:p>
            <a:r>
              <a:rPr lang="en-US" sz="1900" b="0" i="0" u="none" strike="noStrike" baseline="0" dirty="0">
                <a:solidFill>
                  <a:srgbClr val="002060"/>
                </a:solidFill>
                <a:latin typeface="+mj-lt"/>
              </a:rPr>
              <a:t>Segment messages to target populations</a:t>
            </a:r>
          </a:p>
          <a:p>
            <a:r>
              <a:rPr lang="en-US" sz="1900" b="0" i="0" u="none" strike="noStrike" baseline="0" dirty="0">
                <a:solidFill>
                  <a:srgbClr val="002060"/>
                </a:solidFill>
                <a:latin typeface="+mj-lt"/>
              </a:rPr>
              <a:t>Text students from the same number if possible and let them know they can save it = echo this message on email, phone, and social as well.</a:t>
            </a:r>
          </a:p>
          <a:p>
            <a:r>
              <a:rPr lang="en-US" sz="1900" dirty="0">
                <a:solidFill>
                  <a:srgbClr val="002060"/>
                </a:solidFill>
                <a:latin typeface="+mj-lt"/>
              </a:rPr>
              <a:t>Set expectations </a:t>
            </a:r>
          </a:p>
          <a:p>
            <a:pPr lvl="1"/>
            <a:r>
              <a:rPr lang="en-US" sz="1900" b="0" i="0" u="none" strike="noStrike" baseline="0" dirty="0">
                <a:solidFill>
                  <a:srgbClr val="002060"/>
                </a:solidFill>
                <a:latin typeface="+mj-lt"/>
              </a:rPr>
              <a:t>Let students know what kind of information or business can be handled via text</a:t>
            </a:r>
          </a:p>
          <a:p>
            <a:pPr lvl="1"/>
            <a:r>
              <a:rPr lang="en-US" sz="1900" b="0" i="0" u="none" strike="noStrike" baseline="0" dirty="0">
                <a:solidFill>
                  <a:srgbClr val="002060"/>
                </a:solidFill>
                <a:latin typeface="+mj-lt"/>
              </a:rPr>
              <a:t>Inform students when someone will be available to respond</a:t>
            </a:r>
          </a:p>
          <a:p>
            <a:pPr eaLnBrk="1" hangingPunct="1">
              <a:defRPr/>
            </a:pPr>
            <a:r>
              <a:rPr lang="en-US" sz="1900" b="0" i="0" u="none" strike="noStrike" baseline="0" dirty="0">
                <a:solidFill>
                  <a:srgbClr val="002060"/>
                </a:solidFill>
                <a:latin typeface="+mj-lt"/>
              </a:rPr>
              <a:t>Direct students to other mediums</a:t>
            </a:r>
          </a:p>
          <a:p>
            <a:pPr lvl="1">
              <a:defRPr/>
            </a:pPr>
            <a:r>
              <a:rPr lang="en-US" sz="1900" b="0" i="0" u="none" strike="noStrike" baseline="0" dirty="0">
                <a:solidFill>
                  <a:srgbClr val="002060"/>
                </a:solidFill>
                <a:latin typeface="+mj-lt"/>
              </a:rPr>
              <a:t>Send an email before hand with more detailed information and direct students to that email</a:t>
            </a:r>
          </a:p>
          <a:p>
            <a:pPr lvl="1">
              <a:defRPr/>
            </a:pPr>
            <a:r>
              <a:rPr lang="en-US" sz="1900" b="0" i="0" u="none" strike="noStrike" baseline="0" dirty="0">
                <a:solidFill>
                  <a:srgbClr val="002060"/>
                </a:solidFill>
                <a:latin typeface="+mj-lt"/>
              </a:rPr>
              <a:t>Send the link to a webpage that contains all the information needed for an event/topic.</a:t>
            </a:r>
          </a:p>
          <a:p>
            <a:pPr lvl="1">
              <a:defRPr/>
            </a:pPr>
            <a:r>
              <a:rPr lang="en-US" sz="1900" b="0" i="0" u="none" strike="noStrike" baseline="0" dirty="0">
                <a:solidFill>
                  <a:srgbClr val="002060"/>
                </a:solidFill>
                <a:latin typeface="+mj-lt"/>
              </a:rPr>
              <a:t>Create a FAQ document and advise students to refer to that document for more information</a:t>
            </a:r>
          </a:p>
          <a:p>
            <a:endParaRPr lang="en-US" dirty="0"/>
          </a:p>
        </p:txBody>
      </p:sp>
      <p:sp>
        <p:nvSpPr>
          <p:cNvPr id="4" name="Text Placeholder 3">
            <a:extLst>
              <a:ext uri="{FF2B5EF4-FFF2-40B4-BE49-F238E27FC236}">
                <a16:creationId xmlns:a16="http://schemas.microsoft.com/office/drawing/2014/main" id="{7BAA514B-5920-4547-B443-1CEF1FE130F6}"/>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Best Practices – Text Messages </a:t>
            </a:r>
          </a:p>
        </p:txBody>
      </p:sp>
    </p:spTree>
    <p:extLst>
      <p:ext uri="{BB962C8B-B14F-4D97-AF65-F5344CB8AC3E}">
        <p14:creationId xmlns:p14="http://schemas.microsoft.com/office/powerpoint/2010/main" val="111397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EC0FD-1B7D-43F1-AC91-39F74DBEF307}"/>
              </a:ext>
            </a:extLst>
          </p:cNvPr>
          <p:cNvSpPr>
            <a:spLocks noGrp="1"/>
          </p:cNvSpPr>
          <p:nvPr>
            <p:ph idx="1"/>
          </p:nvPr>
        </p:nvSpPr>
        <p:spPr>
          <a:xfrm>
            <a:off x="2301013" y="1568105"/>
            <a:ext cx="6642962" cy="4397578"/>
          </a:xfrm>
        </p:spPr>
        <p:txBody>
          <a:bodyPr/>
          <a:lstStyle/>
          <a:p>
            <a:r>
              <a:rPr lang="en-US" sz="2000" dirty="0">
                <a:solidFill>
                  <a:srgbClr val="002060"/>
                </a:solidFill>
                <a:latin typeface="+mj-lt"/>
              </a:rPr>
              <a:t>Respond in a timely manner</a:t>
            </a:r>
          </a:p>
          <a:p>
            <a:pPr lvl="1"/>
            <a:r>
              <a:rPr lang="en-US" sz="2000" dirty="0">
                <a:solidFill>
                  <a:srgbClr val="002060"/>
                </a:solidFill>
                <a:latin typeface="+mj-lt"/>
              </a:rPr>
              <a:t>Most responses come within 5-15 minutes of send time</a:t>
            </a:r>
          </a:p>
          <a:p>
            <a:pPr lvl="1"/>
            <a:r>
              <a:rPr lang="en-US" sz="2000" dirty="0">
                <a:solidFill>
                  <a:srgbClr val="002060"/>
                </a:solidFill>
                <a:latin typeface="+mj-lt"/>
              </a:rPr>
              <a:t>Engage with the students when they are asking questions to ensure all questions are answered before closing the conversation.</a:t>
            </a:r>
          </a:p>
          <a:p>
            <a:r>
              <a:rPr lang="en-US" sz="2000" dirty="0">
                <a:solidFill>
                  <a:srgbClr val="002060"/>
                </a:solidFill>
                <a:latin typeface="+mj-lt"/>
              </a:rPr>
              <a:t>Create an inbox management strategy</a:t>
            </a:r>
          </a:p>
          <a:p>
            <a:pPr lvl="1"/>
            <a:r>
              <a:rPr lang="en-US" sz="2000" b="0" i="0" u="none" strike="noStrike" baseline="0" dirty="0">
                <a:solidFill>
                  <a:srgbClr val="002060"/>
                </a:solidFill>
                <a:latin typeface="+mj-lt"/>
              </a:rPr>
              <a:t>If multiple team members are responding, divide the workload so that only one person is responding to each message</a:t>
            </a:r>
          </a:p>
          <a:p>
            <a:pPr lvl="1"/>
            <a:r>
              <a:rPr lang="en-US" sz="2000" b="0" i="0" u="none" strike="noStrike" baseline="0" dirty="0">
                <a:solidFill>
                  <a:srgbClr val="002060"/>
                </a:solidFill>
                <a:latin typeface="+mj-lt"/>
              </a:rPr>
              <a:t>Don’t “leave them hanging”</a:t>
            </a:r>
          </a:p>
          <a:p>
            <a:endParaRPr lang="en-US" dirty="0"/>
          </a:p>
        </p:txBody>
      </p:sp>
      <p:sp>
        <p:nvSpPr>
          <p:cNvPr id="4" name="Text Placeholder 3">
            <a:extLst>
              <a:ext uri="{FF2B5EF4-FFF2-40B4-BE49-F238E27FC236}">
                <a16:creationId xmlns:a16="http://schemas.microsoft.com/office/drawing/2014/main" id="{3343413E-AE1C-4366-8029-7D674B796853}"/>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Best Practices – Text Messages </a:t>
            </a:r>
          </a:p>
        </p:txBody>
      </p:sp>
    </p:spTree>
    <p:extLst>
      <p:ext uri="{BB962C8B-B14F-4D97-AF65-F5344CB8AC3E}">
        <p14:creationId xmlns:p14="http://schemas.microsoft.com/office/powerpoint/2010/main" val="156963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0FE0C83-AD9F-40D8-A16E-77F07A51394E}"/>
              </a:ext>
            </a:extLst>
          </p:cNvPr>
          <p:cNvPicPr>
            <a:picLocks noGrp="1" noChangeAspect="1"/>
          </p:cNvPicPr>
          <p:nvPr>
            <p:ph idx="1"/>
          </p:nvPr>
        </p:nvPicPr>
        <p:blipFill>
          <a:blip r:embed="rId3"/>
          <a:stretch>
            <a:fillRect/>
          </a:stretch>
        </p:blipFill>
        <p:spPr>
          <a:xfrm>
            <a:off x="2531561" y="1636353"/>
            <a:ext cx="6181861" cy="2537226"/>
          </a:xfrm>
          <a:prstGeom prst="rect">
            <a:avLst/>
          </a:prstGeom>
        </p:spPr>
      </p:pic>
      <p:sp>
        <p:nvSpPr>
          <p:cNvPr id="4" name="Text Placeholder 3">
            <a:extLst>
              <a:ext uri="{FF2B5EF4-FFF2-40B4-BE49-F238E27FC236}">
                <a16:creationId xmlns:a16="http://schemas.microsoft.com/office/drawing/2014/main" id="{3BBF69B0-06BC-48DB-AE27-09FC42A368D1}"/>
              </a:ext>
            </a:extLst>
          </p:cNvPr>
          <p:cNvSpPr>
            <a:spLocks noGrp="1"/>
          </p:cNvSpPr>
          <p:nvPr>
            <p:ph type="body" sz="quarter" idx="10"/>
          </p:nvPr>
        </p:nvSpPr>
        <p:spPr>
          <a:xfrm>
            <a:off x="2301013" y="395146"/>
            <a:ext cx="6642962" cy="752444"/>
          </a:xfrm>
        </p:spPr>
        <p:txBody>
          <a:bodyPr>
            <a:normAutofit/>
          </a:bodyPr>
          <a:lstStyle/>
          <a:p>
            <a:r>
              <a:rPr lang="en-US" sz="3600" b="1" u="sng" dirty="0">
                <a:solidFill>
                  <a:schemeClr val="accent5">
                    <a:lumMod val="50000"/>
                  </a:schemeClr>
                </a:solidFill>
              </a:rPr>
              <a:t>Anatomy of a Text </a:t>
            </a:r>
          </a:p>
        </p:txBody>
      </p:sp>
      <p:sp>
        <p:nvSpPr>
          <p:cNvPr id="8" name="TextBox 7">
            <a:extLst>
              <a:ext uri="{FF2B5EF4-FFF2-40B4-BE49-F238E27FC236}">
                <a16:creationId xmlns:a16="http://schemas.microsoft.com/office/drawing/2014/main" id="{439F1615-1004-4CDE-BCF6-30ABE1814064}"/>
              </a:ext>
            </a:extLst>
          </p:cNvPr>
          <p:cNvSpPr txBox="1"/>
          <p:nvPr/>
        </p:nvSpPr>
        <p:spPr>
          <a:xfrm>
            <a:off x="2531561" y="1765500"/>
            <a:ext cx="6181861" cy="1323439"/>
          </a:xfrm>
          <a:prstGeom prst="rect">
            <a:avLst/>
          </a:prstGeom>
          <a:noFill/>
        </p:spPr>
        <p:txBody>
          <a:bodyPr wrap="square" rtlCol="0">
            <a:spAutoFit/>
          </a:bodyPr>
          <a:lstStyle/>
          <a:p>
            <a:r>
              <a:rPr lang="en-US" sz="2000" dirty="0">
                <a:solidFill>
                  <a:srgbClr val="0070C0"/>
                </a:solidFill>
                <a:latin typeface="+mj-lt"/>
              </a:rPr>
              <a:t>Hi Zach! This is Trellis University. </a:t>
            </a:r>
            <a:r>
              <a:rPr lang="en-US" sz="2000" dirty="0">
                <a:solidFill>
                  <a:schemeClr val="accent6"/>
                </a:solidFill>
                <a:latin typeface="+mj-lt"/>
              </a:rPr>
              <a:t>The deadline to submit your tuition payment is 8/1. </a:t>
            </a:r>
            <a:r>
              <a:rPr lang="en-US" sz="2000" dirty="0">
                <a:solidFill>
                  <a:srgbClr val="FF0000"/>
                </a:solidFill>
                <a:latin typeface="+mj-lt"/>
              </a:rPr>
              <a:t>Submit your payment by 7/31 on your TU portal or stop by the business office TODAY. </a:t>
            </a:r>
            <a:r>
              <a:rPr lang="en-US" sz="2000" dirty="0">
                <a:solidFill>
                  <a:srgbClr val="7030A0"/>
                </a:solidFill>
                <a:latin typeface="+mj-lt"/>
              </a:rPr>
              <a:t>Text us back or call 888-888-888 with Qs!  </a:t>
            </a:r>
          </a:p>
        </p:txBody>
      </p:sp>
      <p:grpSp>
        <p:nvGrpSpPr>
          <p:cNvPr id="9" name="Group 8">
            <a:extLst>
              <a:ext uri="{FF2B5EF4-FFF2-40B4-BE49-F238E27FC236}">
                <a16:creationId xmlns:a16="http://schemas.microsoft.com/office/drawing/2014/main" id="{FD48C709-DF55-4A35-BA24-6B0CD6AB78F5}"/>
              </a:ext>
            </a:extLst>
          </p:cNvPr>
          <p:cNvGrpSpPr/>
          <p:nvPr/>
        </p:nvGrpSpPr>
        <p:grpSpPr>
          <a:xfrm>
            <a:off x="2695394" y="3239591"/>
            <a:ext cx="5830297" cy="830777"/>
            <a:chOff x="2011066" y="3164140"/>
            <a:chExt cx="7547177" cy="844399"/>
          </a:xfrm>
        </p:grpSpPr>
        <p:sp>
          <p:nvSpPr>
            <p:cNvPr id="10" name="Oval 9">
              <a:extLst>
                <a:ext uri="{FF2B5EF4-FFF2-40B4-BE49-F238E27FC236}">
                  <a16:creationId xmlns:a16="http://schemas.microsoft.com/office/drawing/2014/main" id="{617B09DD-2020-4069-9627-7345172141C9}"/>
                </a:ext>
              </a:extLst>
            </p:cNvPr>
            <p:cNvSpPr/>
            <p:nvPr/>
          </p:nvSpPr>
          <p:spPr>
            <a:xfrm>
              <a:off x="2011066" y="3188820"/>
              <a:ext cx="278296" cy="258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97E779-DD51-49B8-BF6A-373606D9A02C}"/>
                </a:ext>
              </a:extLst>
            </p:cNvPr>
            <p:cNvSpPr/>
            <p:nvPr/>
          </p:nvSpPr>
          <p:spPr>
            <a:xfrm>
              <a:off x="2011066" y="3695715"/>
              <a:ext cx="278296" cy="2584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677135E-EB29-43F9-AC25-E72641A62596}"/>
                </a:ext>
              </a:extLst>
            </p:cNvPr>
            <p:cNvSpPr/>
            <p:nvPr/>
          </p:nvSpPr>
          <p:spPr>
            <a:xfrm>
              <a:off x="6791788" y="3188821"/>
              <a:ext cx="278296" cy="23753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9F24248-2C21-4084-A2A7-7B091EA6767F}"/>
                </a:ext>
              </a:extLst>
            </p:cNvPr>
            <p:cNvSpPr/>
            <p:nvPr/>
          </p:nvSpPr>
          <p:spPr>
            <a:xfrm>
              <a:off x="6791788" y="3695716"/>
              <a:ext cx="278296" cy="2375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78405C4-1AD7-4629-981E-11F4F432BDE6}"/>
                </a:ext>
              </a:extLst>
            </p:cNvPr>
            <p:cNvSpPr txBox="1"/>
            <p:nvPr/>
          </p:nvSpPr>
          <p:spPr>
            <a:xfrm>
              <a:off x="2415243" y="3164140"/>
              <a:ext cx="2405269" cy="312824"/>
            </a:xfrm>
            <a:prstGeom prst="rect">
              <a:avLst/>
            </a:prstGeom>
            <a:noFill/>
          </p:spPr>
          <p:txBody>
            <a:bodyPr wrap="square" rtlCol="0">
              <a:spAutoFit/>
            </a:bodyPr>
            <a:lstStyle/>
            <a:p>
              <a:r>
                <a:rPr lang="en-US" sz="1400" dirty="0">
                  <a:latin typeface="+mj-lt"/>
                </a:rPr>
                <a:t>Personalization</a:t>
              </a:r>
            </a:p>
          </p:txBody>
        </p:sp>
        <p:sp>
          <p:nvSpPr>
            <p:cNvPr id="15" name="TextBox 14">
              <a:extLst>
                <a:ext uri="{FF2B5EF4-FFF2-40B4-BE49-F238E27FC236}">
                  <a16:creationId xmlns:a16="http://schemas.microsoft.com/office/drawing/2014/main" id="{84B50CCB-CC74-469B-A81D-2B5D6C4ACFAE}"/>
                </a:ext>
              </a:extLst>
            </p:cNvPr>
            <p:cNvSpPr txBox="1"/>
            <p:nvPr/>
          </p:nvSpPr>
          <p:spPr>
            <a:xfrm>
              <a:off x="2451224" y="3695715"/>
              <a:ext cx="2405269" cy="312824"/>
            </a:xfrm>
            <a:prstGeom prst="rect">
              <a:avLst/>
            </a:prstGeom>
            <a:noFill/>
          </p:spPr>
          <p:txBody>
            <a:bodyPr wrap="square" rtlCol="0">
              <a:spAutoFit/>
            </a:bodyPr>
            <a:lstStyle/>
            <a:p>
              <a:r>
                <a:rPr lang="en-US" sz="1400" dirty="0">
                  <a:latin typeface="+mj-lt"/>
                </a:rPr>
                <a:t>Purpose</a:t>
              </a:r>
            </a:p>
          </p:txBody>
        </p:sp>
        <p:sp>
          <p:nvSpPr>
            <p:cNvPr id="16" name="TextBox 15">
              <a:extLst>
                <a:ext uri="{FF2B5EF4-FFF2-40B4-BE49-F238E27FC236}">
                  <a16:creationId xmlns:a16="http://schemas.microsoft.com/office/drawing/2014/main" id="{5AF7236D-BE94-46AD-90AB-35C3D25E5501}"/>
                </a:ext>
              </a:extLst>
            </p:cNvPr>
            <p:cNvSpPr txBox="1"/>
            <p:nvPr/>
          </p:nvSpPr>
          <p:spPr>
            <a:xfrm>
              <a:off x="7152971" y="3172577"/>
              <a:ext cx="2405269" cy="312824"/>
            </a:xfrm>
            <a:prstGeom prst="rect">
              <a:avLst/>
            </a:prstGeom>
            <a:noFill/>
          </p:spPr>
          <p:txBody>
            <a:bodyPr wrap="square" rtlCol="0">
              <a:spAutoFit/>
            </a:bodyPr>
            <a:lstStyle/>
            <a:p>
              <a:r>
                <a:rPr lang="en-US" sz="1400" dirty="0">
                  <a:latin typeface="+mj-lt"/>
                </a:rPr>
                <a:t>Call To Action/Urgency</a:t>
              </a:r>
            </a:p>
          </p:txBody>
        </p:sp>
        <p:sp>
          <p:nvSpPr>
            <p:cNvPr id="17" name="TextBox 16">
              <a:extLst>
                <a:ext uri="{FF2B5EF4-FFF2-40B4-BE49-F238E27FC236}">
                  <a16:creationId xmlns:a16="http://schemas.microsoft.com/office/drawing/2014/main" id="{219E65A1-CF00-4E18-BBAE-7B9F48D12AF4}"/>
                </a:ext>
              </a:extLst>
            </p:cNvPr>
            <p:cNvSpPr txBox="1"/>
            <p:nvPr/>
          </p:nvSpPr>
          <p:spPr>
            <a:xfrm>
              <a:off x="7152974" y="3661437"/>
              <a:ext cx="2405269" cy="312824"/>
            </a:xfrm>
            <a:prstGeom prst="rect">
              <a:avLst/>
            </a:prstGeom>
            <a:noFill/>
          </p:spPr>
          <p:txBody>
            <a:bodyPr wrap="square" rtlCol="0">
              <a:spAutoFit/>
            </a:bodyPr>
            <a:lstStyle/>
            <a:p>
              <a:r>
                <a:rPr lang="en-US" sz="1400" dirty="0">
                  <a:latin typeface="+mj-lt"/>
                </a:rPr>
                <a:t>Resource</a:t>
              </a:r>
              <a:r>
                <a:rPr lang="en-US" sz="1400" dirty="0"/>
                <a:t> </a:t>
              </a:r>
            </a:p>
          </p:txBody>
        </p:sp>
      </p:grpSp>
    </p:spTree>
    <p:extLst>
      <p:ext uri="{BB962C8B-B14F-4D97-AF65-F5344CB8AC3E}">
        <p14:creationId xmlns:p14="http://schemas.microsoft.com/office/powerpoint/2010/main" val="172060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FD021-42A0-4146-B468-1BF03F13193F}"/>
              </a:ext>
            </a:extLst>
          </p:cNvPr>
          <p:cNvSpPr>
            <a:spLocks noGrp="1"/>
          </p:cNvSpPr>
          <p:nvPr>
            <p:ph idx="1"/>
          </p:nvPr>
        </p:nvSpPr>
        <p:spPr>
          <a:xfrm>
            <a:off x="2301013" y="1375600"/>
            <a:ext cx="6642962" cy="4397578"/>
          </a:xfrm>
        </p:spPr>
        <p:txBody>
          <a:bodyPr/>
          <a:lstStyle/>
          <a:p>
            <a:r>
              <a:rPr lang="en-US" sz="2000" b="0" i="0" u="none" strike="noStrike" baseline="0" dirty="0">
                <a:solidFill>
                  <a:srgbClr val="002060"/>
                </a:solidFill>
                <a:latin typeface="+mj-lt"/>
              </a:rPr>
              <a:t>Are students on campus as frequently? If not, where are they? How can you reach them with print?</a:t>
            </a:r>
          </a:p>
          <a:p>
            <a:r>
              <a:rPr lang="en-US" sz="2000" b="0" i="0" u="none" strike="noStrike" baseline="0" dirty="0">
                <a:solidFill>
                  <a:srgbClr val="002060"/>
                </a:solidFill>
                <a:latin typeface="+mj-lt"/>
              </a:rPr>
              <a:t>Think strategically about what messaging is better printed than digital</a:t>
            </a:r>
          </a:p>
          <a:p>
            <a:r>
              <a:rPr lang="en-US" sz="2000" b="0" i="0" u="none" strike="noStrike" baseline="0" dirty="0">
                <a:solidFill>
                  <a:srgbClr val="002060"/>
                </a:solidFill>
                <a:latin typeface="+mj-lt"/>
              </a:rPr>
              <a:t>Customize your print mail as much as possible</a:t>
            </a:r>
          </a:p>
          <a:p>
            <a:r>
              <a:rPr lang="en-US" sz="2000" b="0" i="0" u="none" strike="noStrike" baseline="0" dirty="0">
                <a:solidFill>
                  <a:srgbClr val="002060"/>
                </a:solidFill>
                <a:latin typeface="+mj-lt"/>
              </a:rPr>
              <a:t>If you are going to print, print high-quality materials</a:t>
            </a:r>
          </a:p>
          <a:p>
            <a:r>
              <a:rPr lang="en-US" sz="2000" b="0" i="0" u="none" strike="noStrike" baseline="0" dirty="0">
                <a:solidFill>
                  <a:srgbClr val="002060"/>
                </a:solidFill>
                <a:latin typeface="+mj-lt"/>
              </a:rPr>
              <a:t>Make action items </a:t>
            </a:r>
            <a:r>
              <a:rPr lang="en-US" sz="2000" dirty="0">
                <a:solidFill>
                  <a:srgbClr val="002060"/>
                </a:solidFill>
                <a:latin typeface="+mj-lt"/>
              </a:rPr>
              <a:t>and contact information clear</a:t>
            </a:r>
            <a:endParaRPr lang="en-US" sz="2000" b="0" i="0" u="none" strike="noStrike" baseline="0" dirty="0">
              <a:solidFill>
                <a:srgbClr val="002060"/>
              </a:solidFill>
              <a:latin typeface="+mj-lt"/>
            </a:endParaRPr>
          </a:p>
          <a:p>
            <a:r>
              <a:rPr lang="en-US" sz="2000" dirty="0">
                <a:solidFill>
                  <a:srgbClr val="002060"/>
                </a:solidFill>
                <a:latin typeface="+mj-lt"/>
              </a:rPr>
              <a:t>Closed envelope information is less likely to be read</a:t>
            </a:r>
            <a:endParaRPr lang="en-US" sz="2000" b="0" i="0" u="none" strike="noStrike" baseline="0" dirty="0">
              <a:solidFill>
                <a:srgbClr val="002060"/>
              </a:solidFill>
              <a:latin typeface="+mj-lt"/>
            </a:endParaRPr>
          </a:p>
          <a:p>
            <a:r>
              <a:rPr lang="en-US" sz="2000" b="0" i="0" u="none" strike="noStrike" baseline="0" dirty="0">
                <a:solidFill>
                  <a:srgbClr val="002060"/>
                </a:solidFill>
                <a:latin typeface="+mj-lt"/>
              </a:rPr>
              <a:t>Don’t spam your students</a:t>
            </a:r>
          </a:p>
          <a:p>
            <a:r>
              <a:rPr lang="en-US" sz="2000" b="0" i="0" u="none" strike="noStrike" baseline="0" dirty="0">
                <a:solidFill>
                  <a:srgbClr val="002060"/>
                </a:solidFill>
                <a:latin typeface="+mj-lt"/>
              </a:rPr>
              <a:t>Plan for a follow up</a:t>
            </a:r>
            <a:endParaRPr lang="en-US" altLang="en-US" sz="2000" dirty="0">
              <a:solidFill>
                <a:srgbClr val="002060"/>
              </a:solidFill>
              <a:latin typeface="+mj-lt"/>
            </a:endParaRPr>
          </a:p>
          <a:p>
            <a:endParaRPr lang="en-US" dirty="0"/>
          </a:p>
        </p:txBody>
      </p:sp>
      <p:sp>
        <p:nvSpPr>
          <p:cNvPr id="4" name="Text Placeholder 3">
            <a:extLst>
              <a:ext uri="{FF2B5EF4-FFF2-40B4-BE49-F238E27FC236}">
                <a16:creationId xmlns:a16="http://schemas.microsoft.com/office/drawing/2014/main" id="{5D191AEF-1111-4C1C-98EB-F9C8AF923B82}"/>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Best Practices – Print Mail</a:t>
            </a:r>
          </a:p>
        </p:txBody>
      </p:sp>
    </p:spTree>
    <p:extLst>
      <p:ext uri="{BB962C8B-B14F-4D97-AF65-F5344CB8AC3E}">
        <p14:creationId xmlns:p14="http://schemas.microsoft.com/office/powerpoint/2010/main" val="68260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879044-E3A0-469A-BF78-3064E65433C3}"/>
              </a:ext>
            </a:extLst>
          </p:cNvPr>
          <p:cNvSpPr>
            <a:spLocks noGrp="1"/>
          </p:cNvSpPr>
          <p:nvPr>
            <p:ph idx="1"/>
          </p:nvPr>
        </p:nvSpPr>
        <p:spPr>
          <a:xfrm>
            <a:off x="2429350" y="1440404"/>
            <a:ext cx="6137134" cy="5022450"/>
          </a:xfrm>
        </p:spPr>
        <p:txBody>
          <a:bodyPr/>
          <a:lstStyle/>
          <a:p>
            <a:pPr>
              <a:defRPr/>
            </a:pPr>
            <a:r>
              <a:rPr lang="en-US" altLang="en-US" sz="2000" dirty="0">
                <a:solidFill>
                  <a:srgbClr val="002060"/>
                </a:solidFill>
                <a:latin typeface="+mj-lt"/>
              </a:rPr>
              <a:t>Take inventory – who uses social media and where? When?</a:t>
            </a:r>
          </a:p>
          <a:p>
            <a:pPr>
              <a:defRPr/>
            </a:pPr>
            <a:r>
              <a:rPr lang="en-US" altLang="en-US" sz="2000" dirty="0">
                <a:solidFill>
                  <a:srgbClr val="002060"/>
                </a:solidFill>
                <a:latin typeface="+mj-lt"/>
              </a:rPr>
              <a:t>Maintain branding standards across all accounts and all units.</a:t>
            </a:r>
          </a:p>
          <a:p>
            <a:pPr>
              <a:defRPr/>
            </a:pPr>
            <a:r>
              <a:rPr lang="en-US" altLang="en-US" sz="2000" dirty="0">
                <a:solidFill>
                  <a:srgbClr val="002060"/>
                </a:solidFill>
                <a:latin typeface="+mj-lt"/>
              </a:rPr>
              <a:t>Use strategic hashtags and tagging (@) to amplify visibility.</a:t>
            </a:r>
          </a:p>
          <a:p>
            <a:pPr>
              <a:defRPr/>
            </a:pPr>
            <a:r>
              <a:rPr lang="en-US" altLang="en-US" sz="2000" dirty="0">
                <a:solidFill>
                  <a:srgbClr val="002060"/>
                </a:solidFill>
                <a:latin typeface="+mj-lt"/>
              </a:rPr>
              <a:t>Collaborate with other units to promote cross-unit awareness (main accounts can repost/retweet major deadlines, like semester registration or FAFSA opening).</a:t>
            </a:r>
          </a:p>
          <a:p>
            <a:pPr>
              <a:defRPr/>
            </a:pPr>
            <a:r>
              <a:rPr lang="en-US" altLang="en-US" sz="2000" dirty="0">
                <a:solidFill>
                  <a:srgbClr val="002060"/>
                </a:solidFill>
                <a:latin typeface="+mj-lt"/>
              </a:rPr>
              <a:t>When possible, scrape for student accounts and add/friend/follow them.</a:t>
            </a:r>
          </a:p>
          <a:p>
            <a:endParaRPr lang="en-US" sz="3600" dirty="0"/>
          </a:p>
        </p:txBody>
      </p:sp>
      <p:sp>
        <p:nvSpPr>
          <p:cNvPr id="4" name="Text Placeholder 3">
            <a:extLst>
              <a:ext uri="{FF2B5EF4-FFF2-40B4-BE49-F238E27FC236}">
                <a16:creationId xmlns:a16="http://schemas.microsoft.com/office/drawing/2014/main" id="{AF1DCF5B-67E3-409E-8D43-2D1552A7EE12}"/>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Best Practices - Social Media </a:t>
            </a:r>
          </a:p>
        </p:txBody>
      </p:sp>
    </p:spTree>
    <p:extLst>
      <p:ext uri="{BB962C8B-B14F-4D97-AF65-F5344CB8AC3E}">
        <p14:creationId xmlns:p14="http://schemas.microsoft.com/office/powerpoint/2010/main" val="205678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879044-E3A0-469A-BF78-3064E65433C3}"/>
              </a:ext>
            </a:extLst>
          </p:cNvPr>
          <p:cNvSpPr>
            <a:spLocks noGrp="1"/>
          </p:cNvSpPr>
          <p:nvPr>
            <p:ph idx="1"/>
          </p:nvPr>
        </p:nvSpPr>
        <p:spPr>
          <a:xfrm>
            <a:off x="2461434" y="1440404"/>
            <a:ext cx="5896503" cy="5022450"/>
          </a:xfrm>
        </p:spPr>
        <p:txBody>
          <a:bodyPr/>
          <a:lstStyle/>
          <a:p>
            <a:pPr eaLnBrk="1" hangingPunct="1">
              <a:defRPr/>
            </a:pPr>
            <a:r>
              <a:rPr lang="en-US" altLang="en-US" sz="2000" dirty="0">
                <a:solidFill>
                  <a:srgbClr val="002060"/>
                </a:solidFill>
                <a:latin typeface="+mj-lt"/>
              </a:rPr>
              <a:t>Keep your audience informed and updated.</a:t>
            </a:r>
          </a:p>
          <a:p>
            <a:pPr eaLnBrk="1" hangingPunct="1">
              <a:defRPr/>
            </a:pPr>
            <a:r>
              <a:rPr lang="en-US" altLang="en-US" sz="2000" dirty="0">
                <a:solidFill>
                  <a:srgbClr val="002060"/>
                </a:solidFill>
                <a:latin typeface="+mj-lt"/>
              </a:rPr>
              <a:t>Go live – Facebook, Instagram, Snapchat, and </a:t>
            </a:r>
            <a:r>
              <a:rPr lang="en-US" altLang="en-US" sz="2000" dirty="0" err="1">
                <a:solidFill>
                  <a:srgbClr val="002060"/>
                </a:solidFill>
                <a:latin typeface="+mj-lt"/>
              </a:rPr>
              <a:t>TikTok</a:t>
            </a:r>
            <a:r>
              <a:rPr lang="en-US" altLang="en-US" sz="2000" dirty="0">
                <a:solidFill>
                  <a:srgbClr val="002060"/>
                </a:solidFill>
                <a:latin typeface="+mj-lt"/>
              </a:rPr>
              <a:t> allow this feature.</a:t>
            </a:r>
          </a:p>
          <a:p>
            <a:pPr eaLnBrk="1" hangingPunct="1">
              <a:defRPr/>
            </a:pPr>
            <a:r>
              <a:rPr lang="en-US" altLang="en-US" sz="2000" dirty="0">
                <a:solidFill>
                  <a:srgbClr val="002060"/>
                </a:solidFill>
                <a:latin typeface="+mj-lt"/>
              </a:rPr>
              <a:t>Go live, but with a purpose – students should either feel more connected to campus or should learn something—if not, reconsider strategy.</a:t>
            </a:r>
          </a:p>
          <a:p>
            <a:pPr eaLnBrk="1" hangingPunct="1">
              <a:defRPr/>
            </a:pPr>
            <a:r>
              <a:rPr lang="en-US" altLang="en-US" sz="2000" dirty="0">
                <a:solidFill>
                  <a:srgbClr val="002060"/>
                </a:solidFill>
                <a:latin typeface="+mj-lt"/>
              </a:rPr>
              <a:t>Use multimedia to capture student attention</a:t>
            </a:r>
          </a:p>
          <a:p>
            <a:pPr lvl="1">
              <a:defRPr/>
            </a:pPr>
            <a:r>
              <a:rPr lang="en-US" altLang="en-US" sz="2000" dirty="0">
                <a:solidFill>
                  <a:srgbClr val="002060"/>
                </a:solidFill>
                <a:latin typeface="+mj-lt"/>
              </a:rPr>
              <a:t>Short videos</a:t>
            </a:r>
          </a:p>
          <a:p>
            <a:pPr lvl="1">
              <a:defRPr/>
            </a:pPr>
            <a:r>
              <a:rPr lang="en-US" altLang="en-US" sz="2000" dirty="0">
                <a:solidFill>
                  <a:srgbClr val="002060"/>
                </a:solidFill>
                <a:latin typeface="+mj-lt"/>
              </a:rPr>
              <a:t>Memes</a:t>
            </a:r>
          </a:p>
          <a:p>
            <a:pPr lvl="1">
              <a:defRPr/>
            </a:pPr>
            <a:r>
              <a:rPr lang="en-US" altLang="en-US" sz="2000" dirty="0">
                <a:solidFill>
                  <a:srgbClr val="002060"/>
                </a:solidFill>
                <a:latin typeface="+mj-lt"/>
              </a:rPr>
              <a:t>Gifs </a:t>
            </a:r>
          </a:p>
          <a:p>
            <a:pPr>
              <a:defRPr/>
            </a:pPr>
            <a:endParaRPr lang="en-US" altLang="en-US" sz="1700" dirty="0">
              <a:solidFill>
                <a:srgbClr val="002060"/>
              </a:solidFill>
              <a:latin typeface="+mj-lt"/>
            </a:endParaRPr>
          </a:p>
          <a:p>
            <a:endParaRPr lang="en-US" dirty="0"/>
          </a:p>
        </p:txBody>
      </p:sp>
      <p:sp>
        <p:nvSpPr>
          <p:cNvPr id="4" name="Text Placeholder 3">
            <a:extLst>
              <a:ext uri="{FF2B5EF4-FFF2-40B4-BE49-F238E27FC236}">
                <a16:creationId xmlns:a16="http://schemas.microsoft.com/office/drawing/2014/main" id="{AF1DCF5B-67E3-409E-8D43-2D1552A7EE12}"/>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Best Practices - Social Media </a:t>
            </a:r>
          </a:p>
        </p:txBody>
      </p:sp>
    </p:spTree>
    <p:extLst>
      <p:ext uri="{BB962C8B-B14F-4D97-AF65-F5344CB8AC3E}">
        <p14:creationId xmlns:p14="http://schemas.microsoft.com/office/powerpoint/2010/main" val="63938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EB636-E9A6-4F4D-9DFC-B2BD985B5F7F}"/>
              </a:ext>
            </a:extLst>
          </p:cNvPr>
          <p:cNvSpPr>
            <a:spLocks noGrp="1"/>
          </p:cNvSpPr>
          <p:nvPr>
            <p:ph idx="1"/>
          </p:nvPr>
        </p:nvSpPr>
        <p:spPr>
          <a:xfrm>
            <a:off x="2301013" y="1230211"/>
            <a:ext cx="6642962" cy="4397578"/>
          </a:xfrm>
        </p:spPr>
        <p:txBody>
          <a:bodyPr/>
          <a:lstStyle/>
          <a:p>
            <a:pPr>
              <a:defRPr/>
            </a:pPr>
            <a:r>
              <a:rPr lang="en-US" sz="2000" i="0" dirty="0">
                <a:solidFill>
                  <a:srgbClr val="002060"/>
                </a:solidFill>
                <a:effectLst/>
                <a:latin typeface="+mj-lt"/>
              </a:rPr>
              <a:t>Urgent reminders</a:t>
            </a:r>
          </a:p>
          <a:p>
            <a:pPr lvl="1">
              <a:defRPr/>
            </a:pPr>
            <a:r>
              <a:rPr lang="en-US" sz="2000" i="0" dirty="0">
                <a:solidFill>
                  <a:srgbClr val="002060"/>
                </a:solidFill>
                <a:effectLst/>
                <a:latin typeface="+mj-lt"/>
              </a:rPr>
              <a:t>Group different students together to provide information that is most relevant to them</a:t>
            </a:r>
          </a:p>
          <a:p>
            <a:pPr>
              <a:defRPr/>
            </a:pPr>
            <a:r>
              <a:rPr lang="en-US" sz="2000" dirty="0">
                <a:solidFill>
                  <a:srgbClr val="002060"/>
                </a:solidFill>
                <a:latin typeface="+mj-lt"/>
              </a:rPr>
              <a:t>Opportunity to make a connection with students</a:t>
            </a:r>
          </a:p>
          <a:p>
            <a:pPr>
              <a:defRPr/>
            </a:pPr>
            <a:r>
              <a:rPr lang="en-US" sz="2000" dirty="0">
                <a:solidFill>
                  <a:srgbClr val="002060"/>
                </a:solidFill>
                <a:latin typeface="+mj-lt"/>
              </a:rPr>
              <a:t>Phone calls allow for i</a:t>
            </a:r>
            <a:r>
              <a:rPr lang="en-US" sz="2000" i="0" dirty="0">
                <a:solidFill>
                  <a:srgbClr val="002060"/>
                </a:solidFill>
                <a:effectLst/>
                <a:latin typeface="+mj-lt"/>
              </a:rPr>
              <a:t>mmediate follow up questions </a:t>
            </a:r>
          </a:p>
          <a:p>
            <a:pPr>
              <a:defRPr/>
            </a:pPr>
            <a:r>
              <a:rPr lang="en-US" sz="2000" i="0" dirty="0">
                <a:solidFill>
                  <a:srgbClr val="002060"/>
                </a:solidFill>
                <a:effectLst/>
                <a:latin typeface="+mj-lt"/>
              </a:rPr>
              <a:t>Action items and follow-up contact information should be clear</a:t>
            </a:r>
          </a:p>
          <a:p>
            <a:pPr>
              <a:defRPr/>
            </a:pPr>
            <a:r>
              <a:rPr lang="en-US" sz="2000" dirty="0">
                <a:solidFill>
                  <a:srgbClr val="002060"/>
                </a:solidFill>
                <a:latin typeface="+mj-lt"/>
              </a:rPr>
              <a:t>Trellis has found that students are more likely to pick up between 10am and noon between Tuesday-Thursday. </a:t>
            </a:r>
          </a:p>
          <a:p>
            <a:pPr>
              <a:defRPr/>
            </a:pPr>
            <a:r>
              <a:rPr lang="en-US" sz="2000" i="0" dirty="0">
                <a:solidFill>
                  <a:srgbClr val="002060"/>
                </a:solidFill>
                <a:effectLst/>
                <a:latin typeface="+mj-lt"/>
              </a:rPr>
              <a:t>The caller matters—Trellis has found that certain callers may be better at keeping students on the line and accomplishing the goal of the call.</a:t>
            </a:r>
          </a:p>
          <a:p>
            <a:endParaRPr lang="en-US" dirty="0"/>
          </a:p>
        </p:txBody>
      </p:sp>
      <p:sp>
        <p:nvSpPr>
          <p:cNvPr id="4" name="Text Placeholder 3">
            <a:extLst>
              <a:ext uri="{FF2B5EF4-FFF2-40B4-BE49-F238E27FC236}">
                <a16:creationId xmlns:a16="http://schemas.microsoft.com/office/drawing/2014/main" id="{208A7CAD-D89C-4552-9DA0-7C2F11D04BC1}"/>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Consider Phone Calls</a:t>
            </a:r>
          </a:p>
        </p:txBody>
      </p:sp>
    </p:spTree>
    <p:extLst>
      <p:ext uri="{BB962C8B-B14F-4D97-AF65-F5344CB8AC3E}">
        <p14:creationId xmlns:p14="http://schemas.microsoft.com/office/powerpoint/2010/main" val="425546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EB636-E9A6-4F4D-9DFC-B2BD985B5F7F}"/>
              </a:ext>
            </a:extLst>
          </p:cNvPr>
          <p:cNvSpPr>
            <a:spLocks noGrp="1"/>
          </p:cNvSpPr>
          <p:nvPr>
            <p:ph idx="1"/>
          </p:nvPr>
        </p:nvSpPr>
        <p:spPr>
          <a:xfrm>
            <a:off x="2301013" y="1230211"/>
            <a:ext cx="6642962" cy="4397578"/>
          </a:xfrm>
        </p:spPr>
        <p:txBody>
          <a:bodyPr/>
          <a:lstStyle/>
          <a:p>
            <a:pPr>
              <a:defRPr/>
            </a:pPr>
            <a:endParaRPr lang="en-US" sz="2000" i="0" dirty="0">
              <a:solidFill>
                <a:srgbClr val="002060"/>
              </a:solidFill>
              <a:effectLst/>
              <a:latin typeface="+mj-lt"/>
            </a:endParaRPr>
          </a:p>
          <a:p>
            <a:endParaRPr lang="en-US" dirty="0"/>
          </a:p>
        </p:txBody>
      </p:sp>
      <p:sp>
        <p:nvSpPr>
          <p:cNvPr id="4" name="Text Placeholder 3">
            <a:extLst>
              <a:ext uri="{FF2B5EF4-FFF2-40B4-BE49-F238E27FC236}">
                <a16:creationId xmlns:a16="http://schemas.microsoft.com/office/drawing/2014/main" id="{208A7CAD-D89C-4552-9DA0-7C2F11D04BC1}"/>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Don’t Forget About the Website</a:t>
            </a:r>
          </a:p>
        </p:txBody>
      </p:sp>
      <p:sp>
        <p:nvSpPr>
          <p:cNvPr id="5" name="TextBox 4">
            <a:extLst>
              <a:ext uri="{FF2B5EF4-FFF2-40B4-BE49-F238E27FC236}">
                <a16:creationId xmlns:a16="http://schemas.microsoft.com/office/drawing/2014/main" id="{680ABB23-CA39-4578-8CBB-C9D31FC68BA7}"/>
              </a:ext>
            </a:extLst>
          </p:cNvPr>
          <p:cNvSpPr txBox="1"/>
          <p:nvPr/>
        </p:nvSpPr>
        <p:spPr>
          <a:xfrm>
            <a:off x="2250440" y="929961"/>
            <a:ext cx="6893560" cy="5324535"/>
          </a:xfrm>
          <a:prstGeom prst="rect">
            <a:avLst/>
          </a:prstGeom>
          <a:noFill/>
        </p:spPr>
        <p:txBody>
          <a:bodyPr wrap="square">
            <a:spAutoFit/>
          </a:bodyPr>
          <a:lstStyle/>
          <a:p>
            <a:pPr marL="342900" indent="-342900">
              <a:buFont typeface="Arial" panose="020B0604020202020204" pitchFamily="34" charset="0"/>
              <a:buChar char="•"/>
              <a:defRPr/>
            </a:pPr>
            <a:r>
              <a:rPr lang="en-US" sz="2000" i="0" dirty="0">
                <a:solidFill>
                  <a:srgbClr val="002060"/>
                </a:solidFill>
                <a:effectLst/>
                <a:latin typeface="+mj-lt"/>
              </a:rPr>
              <a:t>Focus on the Student Journey</a:t>
            </a:r>
          </a:p>
          <a:p>
            <a:pPr marL="800100" lvl="1" indent="-342900">
              <a:buFont typeface="Arial" panose="020B0604020202020204" pitchFamily="34" charset="0"/>
              <a:buChar char="•"/>
              <a:defRPr/>
            </a:pPr>
            <a:r>
              <a:rPr lang="en-US" sz="2000" dirty="0">
                <a:solidFill>
                  <a:srgbClr val="002060"/>
                </a:solidFill>
                <a:latin typeface="+mj-lt"/>
              </a:rPr>
              <a:t>Break the steps down</a:t>
            </a:r>
          </a:p>
          <a:p>
            <a:pPr marL="800100" lvl="1" indent="-342900">
              <a:buFont typeface="Arial" panose="020B0604020202020204" pitchFamily="34" charset="0"/>
              <a:buChar char="•"/>
              <a:defRPr/>
            </a:pPr>
            <a:r>
              <a:rPr lang="en-US" sz="2000" dirty="0">
                <a:solidFill>
                  <a:srgbClr val="002060"/>
                </a:solidFill>
                <a:latin typeface="+mj-lt"/>
              </a:rPr>
              <a:t>Focus on topics of highest demand, use your Google Analytics</a:t>
            </a:r>
          </a:p>
          <a:p>
            <a:pPr marL="800100" lvl="1" indent="-342900">
              <a:buFont typeface="Arial" panose="020B0604020202020204" pitchFamily="34" charset="0"/>
              <a:buChar char="•"/>
              <a:defRPr/>
            </a:pPr>
            <a:r>
              <a:rPr lang="en-US" sz="2000" dirty="0">
                <a:solidFill>
                  <a:srgbClr val="002060"/>
                </a:solidFill>
                <a:latin typeface="+mj-lt"/>
              </a:rPr>
              <a:t>Talk to your students and find out why and how they use your website</a:t>
            </a:r>
          </a:p>
          <a:p>
            <a:pPr marL="342900" indent="-342900">
              <a:buFont typeface="Arial" panose="020B0604020202020204" pitchFamily="34" charset="0"/>
              <a:buChar char="•"/>
              <a:defRPr/>
            </a:pPr>
            <a:r>
              <a:rPr lang="en-US" sz="2000" dirty="0">
                <a:solidFill>
                  <a:srgbClr val="002060"/>
                </a:solidFill>
                <a:latin typeface="+mj-lt"/>
              </a:rPr>
              <a:t>Readability matters</a:t>
            </a:r>
          </a:p>
          <a:p>
            <a:pPr marL="800100" lvl="1" indent="-342900">
              <a:buFont typeface="Arial" panose="020B0604020202020204" pitchFamily="34" charset="0"/>
              <a:buChar char="•"/>
              <a:defRPr/>
            </a:pPr>
            <a:r>
              <a:rPr lang="en-US" sz="2000" dirty="0">
                <a:solidFill>
                  <a:srgbClr val="002060"/>
                </a:solidFill>
                <a:latin typeface="+mj-lt"/>
              </a:rPr>
              <a:t>Financial Aid websites are full of jargon that often needs an index. Using more readable language is critical to demystify the process</a:t>
            </a:r>
          </a:p>
          <a:p>
            <a:pPr marL="800100" lvl="1" indent="-342900">
              <a:buFont typeface="Arial" panose="020B0604020202020204" pitchFamily="34" charset="0"/>
              <a:buChar char="•"/>
              <a:defRPr/>
            </a:pPr>
            <a:r>
              <a:rPr lang="en-US" sz="2000" dirty="0">
                <a:solidFill>
                  <a:srgbClr val="002060"/>
                </a:solidFill>
                <a:latin typeface="+mj-lt"/>
              </a:rPr>
              <a:t>Shoot for 7-8</a:t>
            </a:r>
            <a:r>
              <a:rPr lang="en-US" sz="2000" baseline="30000" dirty="0">
                <a:solidFill>
                  <a:srgbClr val="002060"/>
                </a:solidFill>
                <a:latin typeface="+mj-lt"/>
              </a:rPr>
              <a:t>th</a:t>
            </a:r>
            <a:r>
              <a:rPr lang="en-US" sz="2000" dirty="0">
                <a:solidFill>
                  <a:srgbClr val="002060"/>
                </a:solidFill>
                <a:latin typeface="+mj-lt"/>
              </a:rPr>
              <a:t> grade reading levels</a:t>
            </a:r>
          </a:p>
          <a:p>
            <a:pPr marL="342900" indent="-342900">
              <a:buFont typeface="Arial" panose="020B0604020202020204" pitchFamily="34" charset="0"/>
              <a:buChar char="•"/>
              <a:defRPr/>
            </a:pPr>
            <a:r>
              <a:rPr lang="en-US" sz="2000" i="0" dirty="0">
                <a:solidFill>
                  <a:srgbClr val="002060"/>
                </a:solidFill>
                <a:effectLst/>
                <a:latin typeface="+mj-lt"/>
              </a:rPr>
              <a:t>La</a:t>
            </a:r>
            <a:r>
              <a:rPr lang="en-US" sz="2000" dirty="0">
                <a:solidFill>
                  <a:srgbClr val="002060"/>
                </a:solidFill>
                <a:latin typeface="+mj-lt"/>
              </a:rPr>
              <a:t>yer in photos and videos</a:t>
            </a:r>
          </a:p>
          <a:p>
            <a:pPr marL="800100" lvl="1" indent="-342900">
              <a:buFont typeface="Arial" panose="020B0604020202020204" pitchFamily="34" charset="0"/>
              <a:buChar char="•"/>
              <a:defRPr/>
            </a:pPr>
            <a:r>
              <a:rPr lang="en-US" sz="2000" dirty="0">
                <a:solidFill>
                  <a:srgbClr val="002060"/>
                </a:solidFill>
                <a:latin typeface="+mj-lt"/>
              </a:rPr>
              <a:t>Visual learning is just as important to get your message across. </a:t>
            </a:r>
          </a:p>
          <a:p>
            <a:pPr marL="800100" lvl="1" indent="-342900">
              <a:buFont typeface="Arial" panose="020B0604020202020204" pitchFamily="34" charset="0"/>
              <a:buChar char="•"/>
              <a:defRPr/>
            </a:pPr>
            <a:r>
              <a:rPr lang="en-US" sz="2000" dirty="0">
                <a:solidFill>
                  <a:srgbClr val="002060"/>
                </a:solidFill>
                <a:latin typeface="+mj-lt"/>
              </a:rPr>
              <a:t>Students will watch a 2-3 minute video before reading paragraphs of complicated policies  </a:t>
            </a:r>
          </a:p>
          <a:p>
            <a:pPr marL="342900" indent="-342900">
              <a:buFont typeface="Arial" panose="020B0604020202020204" pitchFamily="34" charset="0"/>
              <a:buChar char="•"/>
              <a:defRPr/>
            </a:pPr>
            <a:endParaRPr lang="en-US" sz="2000" i="0" dirty="0">
              <a:solidFill>
                <a:srgbClr val="002060"/>
              </a:solidFill>
              <a:effectLst/>
              <a:latin typeface="+mj-lt"/>
            </a:endParaRPr>
          </a:p>
        </p:txBody>
      </p:sp>
    </p:spTree>
    <p:extLst>
      <p:ext uri="{BB962C8B-B14F-4D97-AF65-F5344CB8AC3E}">
        <p14:creationId xmlns:p14="http://schemas.microsoft.com/office/powerpoint/2010/main" val="161907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BB01E-E1A6-4619-97FF-0A97E598ACFD}"/>
              </a:ext>
            </a:extLst>
          </p:cNvPr>
          <p:cNvSpPr>
            <a:spLocks noGrp="1"/>
          </p:cNvSpPr>
          <p:nvPr>
            <p:ph idx="1"/>
          </p:nvPr>
        </p:nvSpPr>
        <p:spPr/>
        <p:txBody>
          <a:bodyPr/>
          <a:lstStyle/>
          <a:p>
            <a:pPr>
              <a:defRPr/>
            </a:pPr>
            <a:r>
              <a:rPr lang="en-US" sz="2000" dirty="0">
                <a:solidFill>
                  <a:srgbClr val="002060"/>
                </a:solidFill>
                <a:latin typeface="+mj-lt"/>
              </a:rPr>
              <a:t>Personalize</a:t>
            </a:r>
            <a:endParaRPr lang="en-US" altLang="en-US" sz="2000" dirty="0">
              <a:solidFill>
                <a:srgbClr val="002060"/>
              </a:solidFill>
              <a:latin typeface="+mj-lt"/>
            </a:endParaRPr>
          </a:p>
          <a:p>
            <a:pPr eaLnBrk="1" hangingPunct="1">
              <a:defRPr/>
            </a:pPr>
            <a:r>
              <a:rPr lang="en-US" altLang="en-US" sz="2000" dirty="0">
                <a:solidFill>
                  <a:srgbClr val="002060"/>
                </a:solidFill>
                <a:latin typeface="+mj-lt"/>
              </a:rPr>
              <a:t>Avoid jargon</a:t>
            </a:r>
            <a:endParaRPr lang="en-US" sz="2000" b="0" i="0" u="none" strike="noStrike" baseline="0" dirty="0">
              <a:solidFill>
                <a:srgbClr val="002060"/>
              </a:solidFill>
              <a:latin typeface="+mj-lt"/>
            </a:endParaRPr>
          </a:p>
          <a:p>
            <a:pPr algn="l"/>
            <a:r>
              <a:rPr lang="en-US" sz="2000" b="0" i="0" u="none" strike="noStrike" baseline="0" dirty="0">
                <a:solidFill>
                  <a:srgbClr val="002060"/>
                </a:solidFill>
                <a:latin typeface="+mj-lt"/>
              </a:rPr>
              <a:t>Include “call to action”</a:t>
            </a:r>
          </a:p>
          <a:p>
            <a:r>
              <a:rPr lang="en-US" sz="2000" b="0" i="0" u="none" strike="noStrike" baseline="0" dirty="0">
                <a:solidFill>
                  <a:srgbClr val="002060"/>
                </a:solidFill>
                <a:latin typeface="+mj-lt"/>
              </a:rPr>
              <a:t>Clear and short instructions are more likely to drive action</a:t>
            </a:r>
          </a:p>
          <a:p>
            <a:r>
              <a:rPr lang="en-US" sz="2000" b="0" i="0" u="none" strike="noStrike" baseline="0" dirty="0">
                <a:solidFill>
                  <a:srgbClr val="002060"/>
                </a:solidFill>
                <a:latin typeface="+mj-lt"/>
              </a:rPr>
              <a:t>Deadlines are key</a:t>
            </a:r>
          </a:p>
          <a:p>
            <a:r>
              <a:rPr lang="en-US" sz="2000" b="0" i="0" u="none" strike="noStrike" baseline="0" dirty="0">
                <a:solidFill>
                  <a:srgbClr val="002060"/>
                </a:solidFill>
                <a:latin typeface="+mj-lt"/>
              </a:rPr>
              <a:t>Provide resources/contact information </a:t>
            </a:r>
          </a:p>
          <a:p>
            <a:r>
              <a:rPr lang="en-US" sz="2000" b="0" i="0" u="none" strike="noStrike" baseline="0" dirty="0">
                <a:solidFill>
                  <a:srgbClr val="002060"/>
                </a:solidFill>
                <a:latin typeface="+mj-lt"/>
              </a:rPr>
              <a:t>Get creative! Use multimedia or a gif</a:t>
            </a:r>
          </a:p>
          <a:p>
            <a:r>
              <a:rPr lang="en-US" sz="2000" b="0" i="0" u="none" strike="noStrike" baseline="0" dirty="0">
                <a:solidFill>
                  <a:srgbClr val="002060"/>
                </a:solidFill>
                <a:latin typeface="+mj-lt"/>
              </a:rPr>
              <a:t>Develop a QC process </a:t>
            </a:r>
          </a:p>
          <a:p>
            <a:pPr lvl="1"/>
            <a:r>
              <a:rPr lang="en-US" sz="2000" b="0" i="0" u="none" strike="noStrike" baseline="0" dirty="0">
                <a:solidFill>
                  <a:srgbClr val="002060"/>
                </a:solidFill>
                <a:latin typeface="+mj-lt"/>
              </a:rPr>
              <a:t>Proofread for grammar, spelling, intended message outcome, and tone</a:t>
            </a:r>
          </a:p>
          <a:p>
            <a:pPr lvl="1"/>
            <a:r>
              <a:rPr lang="en-US" sz="2000" b="0" i="0" u="none" strike="noStrike" baseline="0" dirty="0">
                <a:solidFill>
                  <a:srgbClr val="002060"/>
                </a:solidFill>
                <a:latin typeface="+mj-lt"/>
              </a:rPr>
              <a:t>Customer service</a:t>
            </a:r>
          </a:p>
          <a:p>
            <a:pPr lvl="1"/>
            <a:r>
              <a:rPr lang="en-US" sz="2000" b="0" i="0" u="none" strike="noStrike" baseline="0" dirty="0">
                <a:solidFill>
                  <a:srgbClr val="002060"/>
                </a:solidFill>
                <a:latin typeface="+mj-lt"/>
              </a:rPr>
              <a:t>Response time</a:t>
            </a:r>
          </a:p>
          <a:p>
            <a:pPr lvl="1"/>
            <a:r>
              <a:rPr lang="en-US" sz="2000" b="0" i="0" u="none" strike="noStrike" baseline="0" dirty="0">
                <a:solidFill>
                  <a:srgbClr val="002060"/>
                </a:solidFill>
                <a:latin typeface="+mj-lt"/>
              </a:rPr>
              <a:t>Accuracy </a:t>
            </a:r>
          </a:p>
          <a:p>
            <a:pPr lvl="1"/>
            <a:endParaRPr lang="en-US" sz="1400" b="0" i="0" u="none" strike="noStrike" baseline="0" dirty="0">
              <a:solidFill>
                <a:srgbClr val="000000"/>
              </a:solidFill>
              <a:latin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103D3896-D22E-4C0E-8B48-CFA570A41D1A}"/>
              </a:ext>
            </a:extLst>
          </p:cNvPr>
          <p:cNvSpPr>
            <a:spLocks noGrp="1"/>
          </p:cNvSpPr>
          <p:nvPr>
            <p:ph type="body" sz="quarter" idx="10"/>
          </p:nvPr>
        </p:nvSpPr>
        <p:spPr/>
        <p:txBody>
          <a:bodyPr>
            <a:normAutofit/>
          </a:bodyPr>
          <a:lstStyle/>
          <a:p>
            <a:r>
              <a:rPr lang="en-US" sz="2800" b="1" u="sng" dirty="0">
                <a:solidFill>
                  <a:schemeClr val="accent5">
                    <a:lumMod val="50000"/>
                  </a:schemeClr>
                </a:solidFill>
              </a:rPr>
              <a:t>Best Practices for Content </a:t>
            </a:r>
          </a:p>
        </p:txBody>
      </p:sp>
    </p:spTree>
    <p:extLst>
      <p:ext uri="{BB962C8B-B14F-4D97-AF65-F5344CB8AC3E}">
        <p14:creationId xmlns:p14="http://schemas.microsoft.com/office/powerpoint/2010/main" val="652109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4BA8C-8C16-4FF9-AA89-EE42452A2B52}"/>
              </a:ext>
            </a:extLst>
          </p:cNvPr>
          <p:cNvSpPr>
            <a:spLocks noGrp="1"/>
          </p:cNvSpPr>
          <p:nvPr>
            <p:ph idx="1"/>
          </p:nvPr>
        </p:nvSpPr>
        <p:spPr>
          <a:xfrm>
            <a:off x="2301012" y="1038716"/>
            <a:ext cx="6747193" cy="4909238"/>
          </a:xfrm>
        </p:spPr>
        <p:txBody>
          <a:bodyPr/>
          <a:lstStyle/>
          <a:p>
            <a:r>
              <a:rPr lang="en-US" sz="1400" b="0" i="0" u="none" strike="noStrike" baseline="0" dirty="0">
                <a:solidFill>
                  <a:srgbClr val="002060"/>
                </a:solidFill>
                <a:latin typeface="+mj-lt"/>
              </a:rPr>
              <a:t>Castleman, B., &amp; Page. L. (2014). Working Paper: Summer Nudging: Can Personalized Text Messages and Peer Mentor Outreach Increase College Going Among Low-Income High School Graduates? Retrieved from https://www.signalvine.com/app/uploads/2018/07/Research-CanPersonalizedTextMessagesIncreaseCollegeGoing.pdf</a:t>
            </a:r>
          </a:p>
          <a:p>
            <a:r>
              <a:rPr lang="en-US" sz="1400" b="0" i="0" u="none" strike="noStrike" baseline="0" dirty="0">
                <a:solidFill>
                  <a:srgbClr val="002060"/>
                </a:solidFill>
                <a:latin typeface="+mj-lt"/>
              </a:rPr>
              <a:t>Daly, J. (2020). Tips for sending dramatically better emails. Retrieved from https://www.getvero.com/resources/guides/email-marketing-best-practices/</a:t>
            </a:r>
          </a:p>
          <a:p>
            <a:r>
              <a:rPr lang="en-US" sz="1400" b="0" i="0" u="none" strike="noStrike" baseline="0" dirty="0">
                <a:solidFill>
                  <a:srgbClr val="002060"/>
                </a:solidFill>
                <a:latin typeface="+mj-lt"/>
              </a:rPr>
              <a:t>Emma Email. (2020). 8 email marketing best practices for higher education. Retrieved from https://content.myemma.com/blog/8-email-marketing-best-practices-for-higher-education</a:t>
            </a:r>
          </a:p>
          <a:p>
            <a:r>
              <a:rPr lang="en-US" sz="1400" b="0" i="0" u="none" strike="noStrike" baseline="0" dirty="0">
                <a:solidFill>
                  <a:srgbClr val="002060"/>
                </a:solidFill>
                <a:latin typeface="+mj-lt"/>
              </a:rPr>
              <a:t>King, H. (2020). Higher education email marketing: Tips and best practices. Retrieved from https://omniupdate.com/blog/posts/2020/higher-education-email-marketing.html</a:t>
            </a:r>
          </a:p>
          <a:p>
            <a:r>
              <a:rPr lang="en-US" sz="1400" b="0" i="0" u="none" strike="noStrike" baseline="0" dirty="0" err="1">
                <a:solidFill>
                  <a:srgbClr val="002060"/>
                </a:solidFill>
                <a:latin typeface="+mj-lt"/>
              </a:rPr>
              <a:t>Kunzi</a:t>
            </a:r>
            <a:r>
              <a:rPr lang="en-US" sz="1400" b="0" i="0" u="none" strike="noStrike" baseline="0" dirty="0">
                <a:solidFill>
                  <a:srgbClr val="002060"/>
                </a:solidFill>
                <a:latin typeface="+mj-lt"/>
              </a:rPr>
              <a:t>, T. (2017). When is the best time to send a text message? Retrieved from https://www.mobilemarketer.com/ex/mobilemarketer/cms/opinion/columns/14882.html</a:t>
            </a:r>
          </a:p>
          <a:p>
            <a:r>
              <a:rPr lang="en-US" sz="1400" b="0" i="0" u="none" strike="noStrike" baseline="0" dirty="0">
                <a:solidFill>
                  <a:srgbClr val="002060"/>
                </a:solidFill>
                <a:latin typeface="+mj-lt"/>
              </a:rPr>
              <a:t>Lemann, D. (2017). An ode to print. Retrieved from </a:t>
            </a:r>
            <a:r>
              <a:rPr lang="en-US" sz="1400" b="0" i="0" u="none" strike="noStrike" baseline="0" dirty="0">
                <a:solidFill>
                  <a:srgbClr val="002060"/>
                </a:solidFill>
                <a:latin typeface="+mj-lt"/>
                <a:hlinkClick r:id="rId3"/>
              </a:rPr>
              <a:t>https://www.insidehighered.com/blogs/call-action-marketing-and-communications-higher-education/ode-print</a:t>
            </a:r>
            <a:endParaRPr lang="en-US" sz="1400" b="0" i="0" u="none" strike="noStrike" baseline="0" dirty="0">
              <a:solidFill>
                <a:srgbClr val="002060"/>
              </a:solidFill>
              <a:latin typeface="+mj-lt"/>
            </a:endParaRPr>
          </a:p>
          <a:p>
            <a:r>
              <a:rPr lang="en-US" sz="1400" b="0" i="0" u="none" strike="noStrike" baseline="0" dirty="0" err="1">
                <a:solidFill>
                  <a:srgbClr val="002060"/>
                </a:solidFill>
                <a:latin typeface="+mj-lt"/>
              </a:rPr>
              <a:t>Mailerlite</a:t>
            </a:r>
            <a:r>
              <a:rPr lang="en-US" sz="1400" b="0" i="0" u="none" strike="noStrike" baseline="0" dirty="0">
                <a:solidFill>
                  <a:srgbClr val="002060"/>
                </a:solidFill>
                <a:latin typeface="+mj-lt"/>
              </a:rPr>
              <a:t>. (2020). How higher education uses email marketing to deliver targeted messages to students and staff. Retrieved from https://www.mailerlite.com/email-marketing-by-industry/higher-education</a:t>
            </a:r>
          </a:p>
          <a:p>
            <a:endParaRPr lang="en-US" dirty="0"/>
          </a:p>
        </p:txBody>
      </p:sp>
      <p:sp>
        <p:nvSpPr>
          <p:cNvPr id="4" name="Text Placeholder 3">
            <a:extLst>
              <a:ext uri="{FF2B5EF4-FFF2-40B4-BE49-F238E27FC236}">
                <a16:creationId xmlns:a16="http://schemas.microsoft.com/office/drawing/2014/main" id="{D5B61E5C-24B5-4138-A3B1-7D4CC49F67FB}"/>
              </a:ext>
            </a:extLst>
          </p:cNvPr>
          <p:cNvSpPr>
            <a:spLocks noGrp="1"/>
          </p:cNvSpPr>
          <p:nvPr>
            <p:ph type="body" sz="quarter" idx="10"/>
          </p:nvPr>
        </p:nvSpPr>
        <p:spPr/>
        <p:txBody>
          <a:bodyPr>
            <a:normAutofit/>
          </a:bodyPr>
          <a:lstStyle/>
          <a:p>
            <a:r>
              <a:rPr lang="en-US" sz="2400" b="1" i="0" u="sng" strike="noStrike" baseline="0" dirty="0">
                <a:solidFill>
                  <a:srgbClr val="002060"/>
                </a:solidFill>
              </a:rPr>
              <a:t>Resources for Student Communication </a:t>
            </a:r>
            <a:endParaRPr lang="en-US" sz="2400" b="1" u="sng" dirty="0"/>
          </a:p>
        </p:txBody>
      </p:sp>
    </p:spTree>
    <p:extLst>
      <p:ext uri="{BB962C8B-B14F-4D97-AF65-F5344CB8AC3E}">
        <p14:creationId xmlns:p14="http://schemas.microsoft.com/office/powerpoint/2010/main" val="351852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C1BD89-6F72-4C8A-BBDD-C78C11972AE2}"/>
              </a:ext>
            </a:extLst>
          </p:cNvPr>
          <p:cNvSpPr>
            <a:spLocks noGrp="1"/>
          </p:cNvSpPr>
          <p:nvPr>
            <p:ph idx="1"/>
          </p:nvPr>
        </p:nvSpPr>
        <p:spPr>
          <a:xfrm>
            <a:off x="2301013" y="1974574"/>
            <a:ext cx="6642962" cy="3461720"/>
          </a:xfrm>
        </p:spPr>
        <p:txBody>
          <a:bodyPr/>
          <a:lstStyle/>
          <a:p>
            <a:r>
              <a:rPr lang="en-US" dirty="0"/>
              <a:t>(Almost) everything is digital.</a:t>
            </a:r>
          </a:p>
          <a:p>
            <a:r>
              <a:rPr lang="en-US" dirty="0"/>
              <a:t>(Almost) everyone emails.</a:t>
            </a:r>
          </a:p>
          <a:p>
            <a:endParaRPr lang="en-US" dirty="0"/>
          </a:p>
          <a:p>
            <a:r>
              <a:rPr lang="en-US" dirty="0"/>
              <a:t>Questions emerge:</a:t>
            </a:r>
          </a:p>
          <a:p>
            <a:pPr lvl="1"/>
            <a:r>
              <a:rPr lang="en-US" dirty="0"/>
              <a:t>Have we mapped our communication?</a:t>
            </a:r>
          </a:p>
          <a:p>
            <a:pPr lvl="1"/>
            <a:r>
              <a:rPr lang="en-US" dirty="0"/>
              <a:t>What other modalities are students using?</a:t>
            </a:r>
          </a:p>
          <a:p>
            <a:pPr lvl="1"/>
            <a:r>
              <a:rPr lang="en-US" dirty="0"/>
              <a:t>Is print dead? </a:t>
            </a:r>
          </a:p>
          <a:p>
            <a:pPr lvl="1"/>
            <a:r>
              <a:rPr lang="en-US" dirty="0"/>
              <a:t>Which social media channels should we use?</a:t>
            </a:r>
          </a:p>
          <a:p>
            <a:endParaRPr lang="en-US" dirty="0"/>
          </a:p>
        </p:txBody>
      </p:sp>
      <p:sp>
        <p:nvSpPr>
          <p:cNvPr id="4" name="Text Placeholder 3">
            <a:extLst>
              <a:ext uri="{FF2B5EF4-FFF2-40B4-BE49-F238E27FC236}">
                <a16:creationId xmlns:a16="http://schemas.microsoft.com/office/drawing/2014/main" id="{6C2B0587-1781-4A5E-95C3-7FF5BF90D4B7}"/>
              </a:ext>
            </a:extLst>
          </p:cNvPr>
          <p:cNvSpPr>
            <a:spLocks noGrp="1"/>
          </p:cNvSpPr>
          <p:nvPr>
            <p:ph type="body" sz="quarter" idx="10"/>
          </p:nvPr>
        </p:nvSpPr>
        <p:spPr>
          <a:xfrm>
            <a:off x="2301013" y="395145"/>
            <a:ext cx="6642962" cy="1234872"/>
          </a:xfrm>
        </p:spPr>
        <p:txBody>
          <a:bodyPr>
            <a:normAutofit/>
          </a:bodyPr>
          <a:lstStyle/>
          <a:p>
            <a:r>
              <a:rPr lang="en-US" sz="3200" b="1" u="sng" dirty="0">
                <a:solidFill>
                  <a:srgbClr val="203864"/>
                </a:solidFill>
              </a:rPr>
              <a:t>How COVID-19 Has Changed </a:t>
            </a:r>
          </a:p>
          <a:p>
            <a:r>
              <a:rPr lang="en-US" sz="3200" b="1" u="sng" dirty="0">
                <a:solidFill>
                  <a:srgbClr val="203864"/>
                </a:solidFill>
              </a:rPr>
              <a:t>Higher Education Communication</a:t>
            </a:r>
          </a:p>
        </p:txBody>
      </p:sp>
    </p:spTree>
    <p:extLst>
      <p:ext uri="{BB962C8B-B14F-4D97-AF65-F5344CB8AC3E}">
        <p14:creationId xmlns:p14="http://schemas.microsoft.com/office/powerpoint/2010/main" val="370494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55133-7518-49AB-9CC2-C6967ABAEAC4}"/>
              </a:ext>
            </a:extLst>
          </p:cNvPr>
          <p:cNvSpPr>
            <a:spLocks noGrp="1"/>
          </p:cNvSpPr>
          <p:nvPr>
            <p:ph idx="1"/>
          </p:nvPr>
        </p:nvSpPr>
        <p:spPr/>
        <p:txBody>
          <a:bodyPr/>
          <a:lstStyle/>
          <a:p>
            <a:r>
              <a:rPr lang="en-US" sz="1400" b="0" i="0" u="none" strike="noStrike" baseline="0" dirty="0">
                <a:solidFill>
                  <a:srgbClr val="002060"/>
                </a:solidFill>
                <a:latin typeface="+mj-lt"/>
              </a:rPr>
              <a:t>McCarthy &amp; King Marketing, Inc. (2020). Direct mail marketing for colleges, universities and training schools. Retrieved from https://www.mccarthyandking.com/industry/education</a:t>
            </a:r>
          </a:p>
          <a:p>
            <a:r>
              <a:rPr lang="en-US" sz="1400" b="0" i="0" u="none" strike="noStrike" baseline="0" dirty="0">
                <a:solidFill>
                  <a:srgbClr val="002060"/>
                </a:solidFill>
                <a:latin typeface="+mj-lt"/>
              </a:rPr>
              <a:t>Mongoose. (2020). Best practices for texting students. Retrieved from https://www.mongooseresearch.com/blog/student-success/best-practices-for-texting-students</a:t>
            </a:r>
          </a:p>
          <a:p>
            <a:r>
              <a:rPr lang="en-US" sz="1400" b="0" i="0" u="none" strike="noStrike" baseline="0" dirty="0">
                <a:solidFill>
                  <a:srgbClr val="002060"/>
                </a:solidFill>
                <a:latin typeface="+mj-lt"/>
              </a:rPr>
              <a:t>Pew Research. (2019). Mobile fact sheet. Retrieved from https://www.pewresearch.org/internet/fact-sheet/mobile/</a:t>
            </a:r>
          </a:p>
          <a:p>
            <a:r>
              <a:rPr lang="en-US" sz="1400" b="0" i="0" u="none" strike="noStrike" baseline="0" dirty="0">
                <a:solidFill>
                  <a:srgbClr val="002060"/>
                </a:solidFill>
                <a:latin typeface="+mj-lt"/>
              </a:rPr>
              <a:t>Serna, K.L. (2020). Best practices for texting students. Retrieved from https://www.signalvine.com/financial-aid/best-practices-for-texting-students</a:t>
            </a:r>
          </a:p>
          <a:p>
            <a:r>
              <a:rPr lang="en-US" sz="1400" b="0" i="0" u="none" strike="noStrike" baseline="0" dirty="0" err="1">
                <a:solidFill>
                  <a:srgbClr val="002060"/>
                </a:solidFill>
                <a:latin typeface="+mj-lt"/>
              </a:rPr>
              <a:t>SignalVine</a:t>
            </a:r>
            <a:r>
              <a:rPr lang="en-US" sz="1400" b="0" i="0" u="none" strike="noStrike" baseline="0" dirty="0">
                <a:solidFill>
                  <a:srgbClr val="002060"/>
                </a:solidFill>
                <a:latin typeface="+mj-lt"/>
              </a:rPr>
              <a:t>, &amp; Bishop, R. (2019). An Introduction to Admissions Texting. Retrieved from https://www.signalvine.com/admissions/an-introduction-to-admissions-texting</a:t>
            </a:r>
          </a:p>
          <a:p>
            <a:r>
              <a:rPr lang="en-US" sz="1400" b="0" i="0" u="none" strike="noStrike" baseline="0" dirty="0" err="1">
                <a:solidFill>
                  <a:srgbClr val="002060"/>
                </a:solidFill>
                <a:latin typeface="+mj-lt"/>
              </a:rPr>
              <a:t>SignalVine</a:t>
            </a:r>
            <a:r>
              <a:rPr lang="en-US" sz="1400" b="0" i="0" u="none" strike="noStrike" baseline="0" dirty="0">
                <a:solidFill>
                  <a:srgbClr val="002060"/>
                </a:solidFill>
                <a:latin typeface="+mj-lt"/>
              </a:rPr>
              <a:t>, &amp; Bishop, R. (2020). Texting students through the admissions cycle. Retrieved from https://www.signalvine.com/admissions/texting-students-through-the-admissions-cycle</a:t>
            </a:r>
          </a:p>
          <a:p>
            <a:r>
              <a:rPr lang="en-US" sz="1400" b="0" i="0" u="none" strike="noStrike" baseline="0" dirty="0" err="1">
                <a:solidFill>
                  <a:srgbClr val="002060"/>
                </a:solidFill>
                <a:latin typeface="+mj-lt"/>
              </a:rPr>
              <a:t>SimpleTexting</a:t>
            </a:r>
            <a:r>
              <a:rPr lang="en-US" sz="1400" b="0" i="0" u="none" strike="noStrike" baseline="0" dirty="0">
                <a:solidFill>
                  <a:srgbClr val="002060"/>
                </a:solidFill>
                <a:latin typeface="+mj-lt"/>
              </a:rPr>
              <a:t>. (2020). The best times to schedule a text message campaign: Updated. Retrieved from https://simpletexting.com/the-best-times-to-schedule-a-text-message-campaign/</a:t>
            </a:r>
            <a:endParaRPr lang="en-US" sz="1400" dirty="0">
              <a:solidFill>
                <a:srgbClr val="002060"/>
              </a:solidFill>
              <a:latin typeface="+mj-lt"/>
            </a:endParaRPr>
          </a:p>
          <a:p>
            <a:pPr marL="0" indent="0">
              <a:buNone/>
            </a:pPr>
            <a:endParaRPr lang="en-US" dirty="0"/>
          </a:p>
        </p:txBody>
      </p:sp>
      <p:sp>
        <p:nvSpPr>
          <p:cNvPr id="4" name="Text Placeholder 3">
            <a:extLst>
              <a:ext uri="{FF2B5EF4-FFF2-40B4-BE49-F238E27FC236}">
                <a16:creationId xmlns:a16="http://schemas.microsoft.com/office/drawing/2014/main" id="{2CD4DE29-018F-4BBC-B925-A8E3DE6EF17E}"/>
              </a:ext>
            </a:extLst>
          </p:cNvPr>
          <p:cNvSpPr>
            <a:spLocks noGrp="1"/>
          </p:cNvSpPr>
          <p:nvPr>
            <p:ph type="body" sz="quarter" idx="10"/>
          </p:nvPr>
        </p:nvSpPr>
        <p:spPr/>
        <p:txBody>
          <a:bodyPr>
            <a:normAutofit/>
          </a:bodyPr>
          <a:lstStyle/>
          <a:p>
            <a:r>
              <a:rPr lang="en-US" sz="2400" b="1" i="0" u="sng" strike="noStrike" baseline="0" dirty="0">
                <a:solidFill>
                  <a:srgbClr val="002060"/>
                </a:solidFill>
                <a:latin typeface="Calibri" panose="020F0502020204030204" pitchFamily="34" charset="0"/>
              </a:rPr>
              <a:t>Resources for Student Communication </a:t>
            </a:r>
            <a:endParaRPr lang="en-US" sz="2400" b="1" u="sng" dirty="0"/>
          </a:p>
        </p:txBody>
      </p:sp>
    </p:spTree>
    <p:extLst>
      <p:ext uri="{BB962C8B-B14F-4D97-AF65-F5344CB8AC3E}">
        <p14:creationId xmlns:p14="http://schemas.microsoft.com/office/powerpoint/2010/main" val="308829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55133-7518-49AB-9CC2-C6967ABAEAC4}"/>
              </a:ext>
            </a:extLst>
          </p:cNvPr>
          <p:cNvSpPr>
            <a:spLocks noGrp="1"/>
          </p:cNvSpPr>
          <p:nvPr>
            <p:ph idx="1"/>
          </p:nvPr>
        </p:nvSpPr>
        <p:spPr>
          <a:xfrm>
            <a:off x="2301013" y="889050"/>
            <a:ext cx="6642962" cy="4864779"/>
          </a:xfrm>
        </p:spPr>
        <p:txBody>
          <a:bodyPr/>
          <a:lstStyle/>
          <a:p>
            <a:r>
              <a:rPr lang="en-US" b="0" i="0" u="none" strike="noStrike" baseline="0" dirty="0">
                <a:solidFill>
                  <a:srgbClr val="002060"/>
                </a:solidFill>
                <a:latin typeface="+mj-lt"/>
              </a:rPr>
              <a:t>How has COVID changed how you communicate with students?</a:t>
            </a:r>
          </a:p>
          <a:p>
            <a:r>
              <a:rPr lang="en-US" dirty="0">
                <a:solidFill>
                  <a:srgbClr val="002060"/>
                </a:solidFill>
                <a:latin typeface="+mj-lt"/>
              </a:rPr>
              <a:t>Is email working at all? What works?</a:t>
            </a:r>
            <a:endParaRPr lang="en-US" b="0" i="0" u="none" strike="noStrike" baseline="0" dirty="0">
              <a:solidFill>
                <a:srgbClr val="002060"/>
              </a:solidFill>
              <a:latin typeface="+mj-lt"/>
            </a:endParaRPr>
          </a:p>
          <a:p>
            <a:r>
              <a:rPr lang="en-US" b="0" i="0" u="none" strike="noStrike" baseline="0" dirty="0">
                <a:solidFill>
                  <a:srgbClr val="002060"/>
                </a:solidFill>
                <a:latin typeface="+mj-lt"/>
              </a:rPr>
              <a:t>Have any schools developed best practices that they can share?</a:t>
            </a:r>
          </a:p>
          <a:p>
            <a:r>
              <a:rPr lang="en-US" dirty="0">
                <a:solidFill>
                  <a:srgbClr val="002060"/>
                </a:solidFill>
                <a:latin typeface="+mj-lt"/>
              </a:rPr>
              <a:t>How do you balance email, mail, text, phone, and social media?</a:t>
            </a:r>
          </a:p>
          <a:p>
            <a:r>
              <a:rPr lang="en-US" sz="2000" dirty="0">
                <a:solidFill>
                  <a:srgbClr val="002060"/>
                </a:solidFill>
                <a:latin typeface="+mj-lt"/>
              </a:rPr>
              <a:t>Contact information:</a:t>
            </a:r>
          </a:p>
          <a:p>
            <a:pPr lvl="1"/>
            <a:r>
              <a:rPr lang="en-US" sz="1800" b="0" i="0" u="none" strike="noStrike" baseline="0" dirty="0">
                <a:solidFill>
                  <a:srgbClr val="002060"/>
                </a:solidFill>
                <a:latin typeface="+mj-lt"/>
              </a:rPr>
              <a:t>Karen </a:t>
            </a:r>
            <a:r>
              <a:rPr lang="en-US" sz="1800" dirty="0">
                <a:solidFill>
                  <a:srgbClr val="002060"/>
                </a:solidFill>
                <a:latin typeface="+mj-lt"/>
              </a:rPr>
              <a:t>Serna: </a:t>
            </a:r>
            <a:r>
              <a:rPr lang="en-US" sz="1800" dirty="0">
                <a:solidFill>
                  <a:srgbClr val="002060"/>
                </a:solidFill>
                <a:latin typeface="+mj-lt"/>
                <a:hlinkClick r:id="rId3"/>
              </a:rPr>
              <a:t>karen.serna@austincc.edu</a:t>
            </a:r>
            <a:r>
              <a:rPr lang="en-US" sz="1800" dirty="0">
                <a:solidFill>
                  <a:srgbClr val="002060"/>
                </a:solidFill>
                <a:latin typeface="+mj-lt"/>
              </a:rPr>
              <a:t> </a:t>
            </a:r>
          </a:p>
          <a:p>
            <a:pPr lvl="1"/>
            <a:r>
              <a:rPr lang="en-US" sz="1800" b="0" i="0" u="none" strike="noStrike" baseline="0" dirty="0">
                <a:solidFill>
                  <a:srgbClr val="002060"/>
                </a:solidFill>
                <a:latin typeface="+mj-lt"/>
              </a:rPr>
              <a:t>Alyssa Takatori: </a:t>
            </a:r>
            <a:r>
              <a:rPr lang="en-US" sz="1800" b="0" i="0" u="none" strike="noStrike" baseline="0" dirty="0">
                <a:solidFill>
                  <a:srgbClr val="002060"/>
                </a:solidFill>
                <a:latin typeface="+mj-lt"/>
                <a:hlinkClick r:id="rId4"/>
              </a:rPr>
              <a:t>atakatori@gsu.edu</a:t>
            </a:r>
            <a:r>
              <a:rPr lang="en-US" sz="1800" b="0" i="0" u="none" strike="noStrike" baseline="0" dirty="0">
                <a:solidFill>
                  <a:srgbClr val="002060"/>
                </a:solidFill>
                <a:latin typeface="+mj-lt"/>
              </a:rPr>
              <a:t> </a:t>
            </a:r>
          </a:p>
          <a:p>
            <a:pPr lvl="1"/>
            <a:r>
              <a:rPr lang="en-US" sz="1800" dirty="0">
                <a:solidFill>
                  <a:srgbClr val="002060"/>
                </a:solidFill>
                <a:latin typeface="+mj-lt"/>
              </a:rPr>
              <a:t>Liz Nguyen: </a:t>
            </a:r>
            <a:r>
              <a:rPr lang="en-US" sz="1800" dirty="0">
                <a:solidFill>
                  <a:srgbClr val="002060"/>
                </a:solidFill>
                <a:latin typeface="+mj-lt"/>
                <a:hlinkClick r:id="rId5"/>
              </a:rPr>
              <a:t>Lizeth.Nguyen@trellliscompany.org</a:t>
            </a:r>
            <a:r>
              <a:rPr lang="en-US" sz="1800" dirty="0">
                <a:solidFill>
                  <a:srgbClr val="002060"/>
                </a:solidFill>
                <a:latin typeface="+mj-lt"/>
              </a:rPr>
              <a:t> </a:t>
            </a:r>
          </a:p>
          <a:p>
            <a:pPr lvl="1"/>
            <a:r>
              <a:rPr lang="en-US" sz="1800" b="0" i="0" u="none" strike="noStrike" baseline="0" dirty="0">
                <a:solidFill>
                  <a:srgbClr val="002060"/>
                </a:solidFill>
                <a:latin typeface="+mj-lt"/>
              </a:rPr>
              <a:t>Fide Tamez-Gomez: </a:t>
            </a:r>
            <a:r>
              <a:rPr lang="en-US" sz="1800" b="0" i="0" u="none" strike="noStrike" baseline="0" dirty="0">
                <a:solidFill>
                  <a:srgbClr val="002060"/>
                </a:solidFill>
                <a:latin typeface="+mj-lt"/>
                <a:hlinkClick r:id="rId6"/>
              </a:rPr>
              <a:t>Fidencio.Tamez.Gomez@trelliscompany.org</a:t>
            </a:r>
            <a:r>
              <a:rPr lang="en-US" sz="1800" b="0" i="0" u="none" strike="noStrike" baseline="0" dirty="0">
                <a:solidFill>
                  <a:srgbClr val="002060"/>
                </a:solidFill>
                <a:latin typeface="+mj-lt"/>
              </a:rPr>
              <a:t> </a:t>
            </a:r>
          </a:p>
          <a:p>
            <a:pPr lvl="1"/>
            <a:r>
              <a:rPr lang="en-US" sz="1800" dirty="0">
                <a:solidFill>
                  <a:srgbClr val="002060"/>
                </a:solidFill>
                <a:latin typeface="+mj-lt"/>
              </a:rPr>
              <a:t>Zach Taylor: </a:t>
            </a:r>
            <a:r>
              <a:rPr lang="en-US" sz="1800" b="0" i="0" u="none" strike="noStrike" baseline="0" dirty="0">
                <a:solidFill>
                  <a:srgbClr val="002060"/>
                </a:solidFill>
                <a:latin typeface="+mj-lt"/>
              </a:rPr>
              <a:t> </a:t>
            </a:r>
            <a:r>
              <a:rPr lang="en-US" sz="1800" b="0" i="0" u="none" strike="noStrike" baseline="0" dirty="0">
                <a:solidFill>
                  <a:srgbClr val="002060"/>
                </a:solidFill>
                <a:latin typeface="+mj-lt"/>
                <a:hlinkClick r:id="rId7"/>
              </a:rPr>
              <a:t>Zach.Taylor@trelliscompany.org</a:t>
            </a:r>
            <a:r>
              <a:rPr lang="en-US" sz="1800" b="0" i="0" u="none" strike="noStrike" baseline="0" dirty="0">
                <a:solidFill>
                  <a:srgbClr val="002060"/>
                </a:solidFill>
                <a:latin typeface="+mj-lt"/>
              </a:rPr>
              <a:t> </a:t>
            </a:r>
            <a:endParaRPr lang="en-US" sz="1800" dirty="0">
              <a:solidFill>
                <a:srgbClr val="002060"/>
              </a:solidFill>
              <a:latin typeface="+mj-lt"/>
            </a:endParaRPr>
          </a:p>
          <a:p>
            <a:pPr marL="0" indent="0">
              <a:buNone/>
            </a:pPr>
            <a:endParaRPr lang="en-US" sz="4800" dirty="0"/>
          </a:p>
        </p:txBody>
      </p:sp>
      <p:sp>
        <p:nvSpPr>
          <p:cNvPr id="4" name="Text Placeholder 3">
            <a:extLst>
              <a:ext uri="{FF2B5EF4-FFF2-40B4-BE49-F238E27FC236}">
                <a16:creationId xmlns:a16="http://schemas.microsoft.com/office/drawing/2014/main" id="{2CD4DE29-018F-4BBC-B925-A8E3DE6EF17E}"/>
              </a:ext>
            </a:extLst>
          </p:cNvPr>
          <p:cNvSpPr>
            <a:spLocks noGrp="1"/>
          </p:cNvSpPr>
          <p:nvPr>
            <p:ph type="body" sz="quarter" idx="10"/>
          </p:nvPr>
        </p:nvSpPr>
        <p:spPr>
          <a:xfrm>
            <a:off x="2301013" y="266810"/>
            <a:ext cx="6642962" cy="493904"/>
          </a:xfrm>
        </p:spPr>
        <p:txBody>
          <a:bodyPr>
            <a:normAutofit/>
          </a:bodyPr>
          <a:lstStyle/>
          <a:p>
            <a:r>
              <a:rPr lang="en-US" sz="2400" b="1" i="0" u="sng" strike="noStrike" baseline="0" dirty="0">
                <a:solidFill>
                  <a:srgbClr val="002060"/>
                </a:solidFill>
                <a:latin typeface="Calibri" panose="020F0502020204030204" pitchFamily="34" charset="0"/>
              </a:rPr>
              <a:t>Discussion and Contact Information</a:t>
            </a:r>
            <a:endParaRPr lang="en-US" sz="2400" b="1" u="sng" dirty="0"/>
          </a:p>
        </p:txBody>
      </p:sp>
    </p:spTree>
    <p:extLst>
      <p:ext uri="{BB962C8B-B14F-4D97-AF65-F5344CB8AC3E}">
        <p14:creationId xmlns:p14="http://schemas.microsoft.com/office/powerpoint/2010/main" val="700985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1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FD1CA15-40DC-47C4-A382-2397F0FBD3AB}"/>
              </a:ext>
            </a:extLst>
          </p:cNvPr>
          <p:cNvSpPr>
            <a:spLocks noGrp="1"/>
          </p:cNvSpPr>
          <p:nvPr>
            <p:ph idx="1"/>
          </p:nvPr>
        </p:nvSpPr>
        <p:spPr>
          <a:xfrm>
            <a:off x="2301013" y="1230211"/>
            <a:ext cx="6246639" cy="4397578"/>
          </a:xfrm>
        </p:spPr>
        <p:txBody>
          <a:bodyPr/>
          <a:lstStyle/>
          <a:p>
            <a:pPr eaLnBrk="1" hangingPunct="1">
              <a:defRPr/>
            </a:pPr>
            <a:r>
              <a:rPr lang="en-US" altLang="en-US" sz="2400" dirty="0">
                <a:solidFill>
                  <a:schemeClr val="accent5">
                    <a:lumMod val="50000"/>
                  </a:schemeClr>
                </a:solidFill>
                <a:latin typeface="+mj-lt"/>
              </a:rPr>
              <a:t>An end-to-end plan for delivering strategic messages to key audiences. </a:t>
            </a:r>
          </a:p>
          <a:p>
            <a:pPr eaLnBrk="1" hangingPunct="1">
              <a:defRPr/>
            </a:pPr>
            <a:r>
              <a:rPr lang="en-US" altLang="en-US" sz="2400" dirty="0">
                <a:solidFill>
                  <a:schemeClr val="accent5">
                    <a:lumMod val="50000"/>
                  </a:schemeClr>
                </a:solidFill>
                <a:latin typeface="+mj-lt"/>
              </a:rPr>
              <a:t>Three main questions</a:t>
            </a:r>
          </a:p>
          <a:p>
            <a:pPr lvl="1">
              <a:defRPr/>
            </a:pPr>
            <a:r>
              <a:rPr lang="en-US" altLang="en-US" dirty="0">
                <a:solidFill>
                  <a:schemeClr val="accent5">
                    <a:lumMod val="50000"/>
                  </a:schemeClr>
                </a:solidFill>
                <a:latin typeface="+mj-lt"/>
              </a:rPr>
              <a:t>Who are you trying to reach?</a:t>
            </a:r>
          </a:p>
          <a:p>
            <a:pPr lvl="1">
              <a:defRPr/>
            </a:pPr>
            <a:r>
              <a:rPr lang="en-US" altLang="en-US" dirty="0">
                <a:solidFill>
                  <a:schemeClr val="accent5">
                    <a:lumMod val="50000"/>
                  </a:schemeClr>
                </a:solidFill>
                <a:latin typeface="+mj-lt"/>
              </a:rPr>
              <a:t>What message do you want them to receive?</a:t>
            </a:r>
          </a:p>
          <a:p>
            <a:pPr lvl="1">
              <a:defRPr/>
            </a:pPr>
            <a:r>
              <a:rPr lang="en-US" altLang="en-US" dirty="0">
                <a:solidFill>
                  <a:schemeClr val="accent5">
                    <a:lumMod val="50000"/>
                  </a:schemeClr>
                </a:solidFill>
                <a:latin typeface="+mj-lt"/>
              </a:rPr>
              <a:t>How will you try to reach them? </a:t>
            </a:r>
          </a:p>
          <a:p>
            <a:pPr marL="1371600" lvl="2" indent="-457200">
              <a:buFont typeface="Arial" panose="020B0604020202020204" pitchFamily="34" charset="0"/>
              <a:buAutoNum type="arabicPeriod"/>
              <a:defRPr/>
            </a:pPr>
            <a:r>
              <a:rPr lang="en-US" altLang="en-US" sz="2400" dirty="0">
                <a:solidFill>
                  <a:schemeClr val="accent5">
                    <a:lumMod val="50000"/>
                  </a:schemeClr>
                </a:solidFill>
                <a:latin typeface="+mj-lt"/>
              </a:rPr>
              <a:t>Email</a:t>
            </a:r>
          </a:p>
          <a:p>
            <a:pPr marL="1371600" lvl="2" indent="-457200">
              <a:buFont typeface="Arial" panose="020B0604020202020204" pitchFamily="34" charset="0"/>
              <a:buAutoNum type="arabicPeriod"/>
              <a:defRPr/>
            </a:pPr>
            <a:r>
              <a:rPr lang="en-US" altLang="en-US" sz="2400" dirty="0">
                <a:solidFill>
                  <a:schemeClr val="accent5">
                    <a:lumMod val="50000"/>
                  </a:schemeClr>
                </a:solidFill>
                <a:latin typeface="+mj-lt"/>
              </a:rPr>
              <a:t>Text</a:t>
            </a:r>
          </a:p>
          <a:p>
            <a:pPr marL="1371600" lvl="2" indent="-457200">
              <a:buFont typeface="Arial" panose="020B0604020202020204" pitchFamily="34" charset="0"/>
              <a:buAutoNum type="arabicPeriod"/>
              <a:defRPr/>
            </a:pPr>
            <a:r>
              <a:rPr lang="en-US" altLang="en-US" sz="2400" dirty="0">
                <a:solidFill>
                  <a:schemeClr val="accent5">
                    <a:lumMod val="50000"/>
                  </a:schemeClr>
                </a:solidFill>
                <a:latin typeface="+mj-lt"/>
              </a:rPr>
              <a:t>Mail</a:t>
            </a:r>
          </a:p>
          <a:p>
            <a:pPr marL="1371600" lvl="2" indent="-457200">
              <a:buFont typeface="Arial" panose="020B0604020202020204" pitchFamily="34" charset="0"/>
              <a:buAutoNum type="arabicPeriod"/>
              <a:defRPr/>
            </a:pPr>
            <a:r>
              <a:rPr lang="en-US" altLang="en-US" sz="2400" dirty="0">
                <a:solidFill>
                  <a:schemeClr val="accent5">
                    <a:lumMod val="50000"/>
                  </a:schemeClr>
                </a:solidFill>
                <a:latin typeface="+mj-lt"/>
              </a:rPr>
              <a:t>Phone</a:t>
            </a:r>
          </a:p>
          <a:p>
            <a:pPr marL="1371600" lvl="2" indent="-457200">
              <a:buFont typeface="Arial" panose="020B0604020202020204" pitchFamily="34" charset="0"/>
              <a:buAutoNum type="arabicPeriod"/>
              <a:defRPr/>
            </a:pPr>
            <a:r>
              <a:rPr lang="en-US" altLang="en-US" sz="2400" dirty="0">
                <a:solidFill>
                  <a:schemeClr val="accent5">
                    <a:lumMod val="50000"/>
                  </a:schemeClr>
                </a:solidFill>
                <a:latin typeface="+mj-lt"/>
              </a:rPr>
              <a:t>Social Media</a:t>
            </a:r>
            <a:endParaRPr lang="en-US" sz="2400" dirty="0">
              <a:solidFill>
                <a:schemeClr val="accent5">
                  <a:lumMod val="50000"/>
                </a:schemeClr>
              </a:solidFill>
              <a:latin typeface="+mj-lt"/>
            </a:endParaRPr>
          </a:p>
        </p:txBody>
      </p:sp>
      <p:sp>
        <p:nvSpPr>
          <p:cNvPr id="10" name="Text Placeholder 9">
            <a:extLst>
              <a:ext uri="{FF2B5EF4-FFF2-40B4-BE49-F238E27FC236}">
                <a16:creationId xmlns:a16="http://schemas.microsoft.com/office/drawing/2014/main" id="{B38EE365-168E-42D9-89F5-5DDB64F57071}"/>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What is a Communication Plan? </a:t>
            </a:r>
          </a:p>
        </p:txBody>
      </p:sp>
    </p:spTree>
    <p:extLst>
      <p:ext uri="{BB962C8B-B14F-4D97-AF65-F5344CB8AC3E}">
        <p14:creationId xmlns:p14="http://schemas.microsoft.com/office/powerpoint/2010/main" val="420651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FD1CA15-40DC-47C4-A382-2397F0FBD3AB}"/>
              </a:ext>
            </a:extLst>
          </p:cNvPr>
          <p:cNvSpPr>
            <a:spLocks noGrp="1"/>
          </p:cNvSpPr>
          <p:nvPr>
            <p:ph idx="1"/>
          </p:nvPr>
        </p:nvSpPr>
        <p:spPr>
          <a:xfrm>
            <a:off x="2393506" y="1134968"/>
            <a:ext cx="6457976" cy="4935364"/>
          </a:xfrm>
        </p:spPr>
        <p:txBody>
          <a:bodyPr/>
          <a:lstStyle/>
          <a:p>
            <a:pPr eaLnBrk="1" hangingPunct="1">
              <a:defRPr/>
            </a:pPr>
            <a:r>
              <a:rPr lang="en-US" altLang="en-US" sz="2000" dirty="0">
                <a:solidFill>
                  <a:schemeClr val="accent5">
                    <a:lumMod val="50000"/>
                  </a:schemeClr>
                </a:solidFill>
                <a:latin typeface="+mj-lt"/>
              </a:rPr>
              <a:t>Where is your audience? </a:t>
            </a:r>
          </a:p>
          <a:p>
            <a:pPr eaLnBrk="1" hangingPunct="1">
              <a:defRPr/>
            </a:pPr>
            <a:r>
              <a:rPr lang="en-US" altLang="en-US" sz="2000" dirty="0">
                <a:solidFill>
                  <a:schemeClr val="accent5">
                    <a:lumMod val="50000"/>
                  </a:schemeClr>
                </a:solidFill>
                <a:latin typeface="+mj-lt"/>
              </a:rPr>
              <a:t>Who ‘owns’ the platform? (Who sends emails? Who sends texts?)</a:t>
            </a:r>
          </a:p>
          <a:p>
            <a:pPr eaLnBrk="1" hangingPunct="1">
              <a:defRPr/>
            </a:pPr>
            <a:r>
              <a:rPr lang="en-US" altLang="en-US" sz="2000" dirty="0">
                <a:solidFill>
                  <a:schemeClr val="accent5">
                    <a:lumMod val="50000"/>
                  </a:schemeClr>
                </a:solidFill>
                <a:latin typeface="+mj-lt"/>
              </a:rPr>
              <a:t>Who already communicates with students?</a:t>
            </a:r>
          </a:p>
          <a:p>
            <a:pPr eaLnBrk="1" hangingPunct="1">
              <a:defRPr/>
            </a:pPr>
            <a:r>
              <a:rPr lang="en-US" altLang="en-US" sz="2000" dirty="0">
                <a:solidFill>
                  <a:schemeClr val="accent5">
                    <a:lumMod val="50000"/>
                  </a:schemeClr>
                </a:solidFill>
                <a:latin typeface="+mj-lt"/>
              </a:rPr>
              <a:t>What platform has experienced the most growth in the last year? </a:t>
            </a:r>
          </a:p>
          <a:p>
            <a:pPr eaLnBrk="1" hangingPunct="1">
              <a:defRPr/>
            </a:pPr>
            <a:r>
              <a:rPr lang="en-US" altLang="en-US" sz="2000" dirty="0">
                <a:solidFill>
                  <a:schemeClr val="accent5">
                    <a:lumMod val="50000"/>
                  </a:schemeClr>
                </a:solidFill>
                <a:latin typeface="+mj-lt"/>
              </a:rPr>
              <a:t>What type of content attracts attention?  </a:t>
            </a:r>
          </a:p>
          <a:p>
            <a:pPr lvl="1">
              <a:defRPr/>
            </a:pPr>
            <a:r>
              <a:rPr lang="en-US" altLang="en-US" sz="2000" dirty="0">
                <a:solidFill>
                  <a:schemeClr val="accent5">
                    <a:lumMod val="50000"/>
                  </a:schemeClr>
                </a:solidFill>
                <a:latin typeface="+mj-lt"/>
              </a:rPr>
              <a:t>Important reminders/deadlines</a:t>
            </a:r>
          </a:p>
          <a:p>
            <a:pPr lvl="1">
              <a:defRPr/>
            </a:pPr>
            <a:r>
              <a:rPr lang="en-US" altLang="en-US" sz="2000" dirty="0">
                <a:solidFill>
                  <a:schemeClr val="accent5">
                    <a:lumMod val="50000"/>
                  </a:schemeClr>
                </a:solidFill>
                <a:latin typeface="+mj-lt"/>
              </a:rPr>
              <a:t>Academic and Study Tips</a:t>
            </a:r>
          </a:p>
          <a:p>
            <a:pPr lvl="1">
              <a:defRPr/>
            </a:pPr>
            <a:r>
              <a:rPr lang="en-US" altLang="en-US" sz="2000" dirty="0">
                <a:solidFill>
                  <a:schemeClr val="accent5">
                    <a:lumMod val="50000"/>
                  </a:schemeClr>
                </a:solidFill>
                <a:latin typeface="+mj-lt"/>
              </a:rPr>
              <a:t>Student Life Events</a:t>
            </a:r>
          </a:p>
          <a:p>
            <a:pPr eaLnBrk="1" hangingPunct="1">
              <a:defRPr/>
            </a:pPr>
            <a:r>
              <a:rPr lang="en-US" altLang="en-US" sz="2000" dirty="0">
                <a:solidFill>
                  <a:schemeClr val="accent5">
                    <a:lumMod val="50000"/>
                  </a:schemeClr>
                </a:solidFill>
                <a:latin typeface="+mj-lt"/>
              </a:rPr>
              <a:t>How will you organize your content?</a:t>
            </a:r>
          </a:p>
          <a:p>
            <a:pPr lvl="1">
              <a:defRPr/>
            </a:pPr>
            <a:r>
              <a:rPr lang="en-US" altLang="en-US" sz="2000" dirty="0">
                <a:solidFill>
                  <a:schemeClr val="accent5">
                    <a:lumMod val="50000"/>
                  </a:schemeClr>
                </a:solidFill>
                <a:latin typeface="+mj-lt"/>
              </a:rPr>
              <a:t>New students vs. current students</a:t>
            </a:r>
          </a:p>
          <a:p>
            <a:pPr eaLnBrk="1" hangingPunct="1">
              <a:defRPr/>
            </a:pPr>
            <a:r>
              <a:rPr lang="en-US" altLang="en-US" sz="2000" dirty="0">
                <a:solidFill>
                  <a:schemeClr val="accent5">
                    <a:lumMod val="50000"/>
                  </a:schemeClr>
                </a:solidFill>
                <a:latin typeface="+mj-lt"/>
              </a:rPr>
              <a:t>How frequently will you communicate?</a:t>
            </a:r>
          </a:p>
        </p:txBody>
      </p:sp>
      <p:sp>
        <p:nvSpPr>
          <p:cNvPr id="10" name="Text Placeholder 9">
            <a:extLst>
              <a:ext uri="{FF2B5EF4-FFF2-40B4-BE49-F238E27FC236}">
                <a16:creationId xmlns:a16="http://schemas.microsoft.com/office/drawing/2014/main" id="{B38EE365-168E-42D9-89F5-5DDB64F57071}"/>
              </a:ext>
            </a:extLst>
          </p:cNvPr>
          <p:cNvSpPr>
            <a:spLocks noGrp="1"/>
          </p:cNvSpPr>
          <p:nvPr>
            <p:ph type="body" sz="quarter" idx="10"/>
          </p:nvPr>
        </p:nvSpPr>
        <p:spPr/>
        <p:txBody>
          <a:bodyPr>
            <a:normAutofit/>
          </a:bodyPr>
          <a:lstStyle/>
          <a:p>
            <a:r>
              <a:rPr lang="en-US" sz="2800" b="1" u="sng" dirty="0">
                <a:solidFill>
                  <a:schemeClr val="accent5">
                    <a:lumMod val="50000"/>
                  </a:schemeClr>
                </a:solidFill>
              </a:rPr>
              <a:t>Important Questions</a:t>
            </a:r>
          </a:p>
        </p:txBody>
      </p:sp>
    </p:spTree>
    <p:extLst>
      <p:ext uri="{BB962C8B-B14F-4D97-AF65-F5344CB8AC3E}">
        <p14:creationId xmlns:p14="http://schemas.microsoft.com/office/powerpoint/2010/main" val="186709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FD1CA15-40DC-47C4-A382-2397F0FBD3AB}"/>
              </a:ext>
            </a:extLst>
          </p:cNvPr>
          <p:cNvSpPr>
            <a:spLocks noGrp="1"/>
          </p:cNvSpPr>
          <p:nvPr>
            <p:ph idx="1"/>
          </p:nvPr>
        </p:nvSpPr>
        <p:spPr>
          <a:xfrm>
            <a:off x="2301013" y="1716504"/>
            <a:ext cx="6642962" cy="3719789"/>
          </a:xfrm>
        </p:spPr>
        <p:txBody>
          <a:bodyPr/>
          <a:lstStyle/>
          <a:p>
            <a:pPr marL="0" indent="0">
              <a:buNone/>
              <a:defRPr/>
            </a:pPr>
            <a:r>
              <a:rPr lang="en-US" altLang="en-US" sz="2400" b="1" dirty="0">
                <a:solidFill>
                  <a:schemeClr val="accent5">
                    <a:lumMod val="50000"/>
                  </a:schemeClr>
                </a:solidFill>
                <a:latin typeface="+mj-lt"/>
              </a:rPr>
              <a:t>Step One: </a:t>
            </a:r>
            <a:r>
              <a:rPr lang="en-US" altLang="en-US" sz="2400" dirty="0">
                <a:solidFill>
                  <a:schemeClr val="accent5">
                    <a:lumMod val="50000"/>
                  </a:schemeClr>
                </a:solidFill>
                <a:latin typeface="+mj-lt"/>
              </a:rPr>
              <a:t>Conduct an audit </a:t>
            </a:r>
          </a:p>
          <a:p>
            <a:pPr marL="0" indent="0">
              <a:buNone/>
              <a:defRPr/>
            </a:pPr>
            <a:r>
              <a:rPr lang="en-US" altLang="en-US" sz="2400" b="1" dirty="0">
                <a:solidFill>
                  <a:schemeClr val="accent5">
                    <a:lumMod val="50000"/>
                  </a:schemeClr>
                </a:solidFill>
                <a:latin typeface="+mj-lt"/>
              </a:rPr>
              <a:t>Step Two: </a:t>
            </a:r>
            <a:r>
              <a:rPr lang="en-US" altLang="en-US" sz="2400" dirty="0">
                <a:solidFill>
                  <a:schemeClr val="accent5">
                    <a:lumMod val="50000"/>
                  </a:schemeClr>
                </a:solidFill>
                <a:latin typeface="+mj-lt"/>
              </a:rPr>
              <a:t>Refine strategy, priorities, and objectives</a:t>
            </a:r>
          </a:p>
          <a:p>
            <a:pPr marL="0" indent="0">
              <a:buNone/>
              <a:defRPr/>
            </a:pPr>
            <a:r>
              <a:rPr lang="en-US" altLang="en-US" sz="2400" b="1" dirty="0">
                <a:solidFill>
                  <a:schemeClr val="accent5">
                    <a:lumMod val="50000"/>
                  </a:schemeClr>
                </a:solidFill>
                <a:latin typeface="+mj-lt"/>
              </a:rPr>
              <a:t>Step Three: </a:t>
            </a:r>
            <a:r>
              <a:rPr lang="en-US" altLang="en-US" sz="2400" dirty="0">
                <a:solidFill>
                  <a:schemeClr val="accent5">
                    <a:lumMod val="50000"/>
                  </a:schemeClr>
                </a:solidFill>
                <a:latin typeface="+mj-lt"/>
              </a:rPr>
              <a:t>Content creation and production process </a:t>
            </a:r>
          </a:p>
          <a:p>
            <a:pPr marL="0" indent="0">
              <a:buNone/>
              <a:defRPr/>
            </a:pPr>
            <a:r>
              <a:rPr lang="en-US" altLang="en-US" sz="2400" b="1" dirty="0">
                <a:solidFill>
                  <a:schemeClr val="accent5">
                    <a:lumMod val="50000"/>
                  </a:schemeClr>
                </a:solidFill>
                <a:latin typeface="+mj-lt"/>
              </a:rPr>
              <a:t>Step Four: </a:t>
            </a:r>
            <a:r>
              <a:rPr lang="en-US" altLang="en-US" sz="2400" dirty="0">
                <a:solidFill>
                  <a:schemeClr val="accent5">
                    <a:lumMod val="50000"/>
                  </a:schemeClr>
                </a:solidFill>
                <a:latin typeface="+mj-lt"/>
              </a:rPr>
              <a:t>Develop integrated calendar and plan </a:t>
            </a:r>
          </a:p>
          <a:p>
            <a:pPr marL="0" indent="0">
              <a:buNone/>
              <a:defRPr/>
            </a:pPr>
            <a:r>
              <a:rPr lang="en-US" altLang="en-US" sz="2400" b="1" dirty="0">
                <a:solidFill>
                  <a:schemeClr val="accent5">
                    <a:lumMod val="50000"/>
                  </a:schemeClr>
                </a:solidFill>
                <a:latin typeface="+mj-lt"/>
              </a:rPr>
              <a:t>Step Five: </a:t>
            </a:r>
            <a:r>
              <a:rPr lang="en-US" altLang="en-US" sz="2400" dirty="0">
                <a:solidFill>
                  <a:schemeClr val="accent5">
                    <a:lumMod val="50000"/>
                  </a:schemeClr>
                </a:solidFill>
                <a:latin typeface="+mj-lt"/>
              </a:rPr>
              <a:t>Evaluate impact</a:t>
            </a:r>
          </a:p>
          <a:p>
            <a:pPr marL="0" indent="0">
              <a:buNone/>
              <a:defRPr/>
            </a:pPr>
            <a:r>
              <a:rPr lang="en-US" altLang="en-US" sz="2400" b="1" dirty="0">
                <a:solidFill>
                  <a:schemeClr val="accent5">
                    <a:lumMod val="50000"/>
                  </a:schemeClr>
                </a:solidFill>
                <a:latin typeface="+mj-lt"/>
              </a:rPr>
              <a:t>Step Six: </a:t>
            </a:r>
            <a:r>
              <a:rPr lang="en-US" altLang="en-US" sz="2400" dirty="0">
                <a:solidFill>
                  <a:schemeClr val="accent5">
                    <a:lumMod val="50000"/>
                  </a:schemeClr>
                </a:solidFill>
                <a:latin typeface="+mj-lt"/>
              </a:rPr>
              <a:t>Evolve </a:t>
            </a:r>
          </a:p>
          <a:p>
            <a:endParaRPr lang="en-US" sz="3200" dirty="0"/>
          </a:p>
        </p:txBody>
      </p:sp>
      <p:sp>
        <p:nvSpPr>
          <p:cNvPr id="10" name="Text Placeholder 9">
            <a:extLst>
              <a:ext uri="{FF2B5EF4-FFF2-40B4-BE49-F238E27FC236}">
                <a16:creationId xmlns:a16="http://schemas.microsoft.com/office/drawing/2014/main" id="{B38EE365-168E-42D9-89F5-5DDB64F57071}"/>
              </a:ext>
            </a:extLst>
          </p:cNvPr>
          <p:cNvSpPr>
            <a:spLocks noGrp="1"/>
          </p:cNvSpPr>
          <p:nvPr>
            <p:ph type="body" sz="quarter" idx="10"/>
          </p:nvPr>
        </p:nvSpPr>
        <p:spPr/>
        <p:txBody>
          <a:bodyPr>
            <a:normAutofit fontScale="92500"/>
          </a:bodyPr>
          <a:lstStyle/>
          <a:p>
            <a:r>
              <a:rPr lang="en-US" sz="2800" b="1" u="sng" dirty="0">
                <a:solidFill>
                  <a:schemeClr val="accent5">
                    <a:lumMod val="50000"/>
                  </a:schemeClr>
                </a:solidFill>
              </a:rPr>
              <a:t>Strategic Communication Planning Overview</a:t>
            </a:r>
          </a:p>
        </p:txBody>
      </p:sp>
    </p:spTree>
    <p:extLst>
      <p:ext uri="{BB962C8B-B14F-4D97-AF65-F5344CB8AC3E}">
        <p14:creationId xmlns:p14="http://schemas.microsoft.com/office/powerpoint/2010/main" val="427374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FD1CA15-40DC-47C4-A382-2397F0FBD3AB}"/>
              </a:ext>
            </a:extLst>
          </p:cNvPr>
          <p:cNvSpPr>
            <a:spLocks noGrp="1"/>
          </p:cNvSpPr>
          <p:nvPr>
            <p:ph idx="1"/>
          </p:nvPr>
        </p:nvSpPr>
        <p:spPr>
          <a:xfrm>
            <a:off x="2301013" y="1038715"/>
            <a:ext cx="6642962" cy="4856987"/>
          </a:xfrm>
        </p:spPr>
        <p:txBody>
          <a:bodyPr/>
          <a:lstStyle/>
          <a:p>
            <a:pPr eaLnBrk="1" hangingPunct="1">
              <a:defRPr/>
            </a:pPr>
            <a:r>
              <a:rPr lang="en-US" altLang="en-US" sz="2000" dirty="0">
                <a:solidFill>
                  <a:schemeClr val="accent5">
                    <a:lumMod val="50000"/>
                  </a:schemeClr>
                </a:solidFill>
                <a:latin typeface="+mj-lt"/>
              </a:rPr>
              <a:t>First, take inventory of who sends what.</a:t>
            </a:r>
          </a:p>
          <a:p>
            <a:pPr lvl="1">
              <a:defRPr/>
            </a:pPr>
            <a:r>
              <a:rPr lang="en-US" altLang="en-US" sz="2000" dirty="0">
                <a:solidFill>
                  <a:schemeClr val="accent5">
                    <a:lumMod val="50000"/>
                  </a:schemeClr>
                </a:solidFill>
                <a:latin typeface="+mj-lt"/>
              </a:rPr>
              <a:t>Does admissions send texts? Does financial aid send email?</a:t>
            </a:r>
          </a:p>
          <a:p>
            <a:pPr lvl="1">
              <a:defRPr/>
            </a:pPr>
            <a:r>
              <a:rPr lang="en-US" altLang="en-US" sz="2000" dirty="0">
                <a:solidFill>
                  <a:schemeClr val="accent5">
                    <a:lumMod val="50000"/>
                  </a:schemeClr>
                </a:solidFill>
                <a:latin typeface="+mj-lt"/>
              </a:rPr>
              <a:t>Who updates social media? </a:t>
            </a:r>
          </a:p>
          <a:p>
            <a:pPr lvl="1">
              <a:defRPr/>
            </a:pPr>
            <a:r>
              <a:rPr lang="en-US" altLang="en-US" sz="2000" dirty="0">
                <a:solidFill>
                  <a:schemeClr val="accent5">
                    <a:lumMod val="50000"/>
                  </a:schemeClr>
                </a:solidFill>
                <a:latin typeface="+mj-lt"/>
              </a:rPr>
              <a:t>Who creates content?</a:t>
            </a:r>
          </a:p>
          <a:p>
            <a:pPr lvl="1">
              <a:defRPr/>
            </a:pPr>
            <a:r>
              <a:rPr lang="en-US" altLang="en-US" sz="2000" dirty="0">
                <a:solidFill>
                  <a:schemeClr val="accent5">
                    <a:lumMod val="50000"/>
                  </a:schemeClr>
                </a:solidFill>
                <a:latin typeface="+mj-lt"/>
              </a:rPr>
              <a:t>Does content adhere to marketing and branding standards?</a:t>
            </a:r>
          </a:p>
          <a:p>
            <a:pPr eaLnBrk="1" hangingPunct="1">
              <a:defRPr/>
            </a:pPr>
            <a:r>
              <a:rPr lang="en-US" altLang="en-US" sz="2000" dirty="0">
                <a:solidFill>
                  <a:schemeClr val="accent5">
                    <a:lumMod val="50000"/>
                  </a:schemeClr>
                </a:solidFill>
                <a:latin typeface="+mj-lt"/>
              </a:rPr>
              <a:t>Organize and execute communication strategy with a shared calendar.</a:t>
            </a:r>
          </a:p>
          <a:p>
            <a:pPr>
              <a:defRPr/>
            </a:pPr>
            <a:r>
              <a:rPr lang="en-US" altLang="en-US" sz="2000" dirty="0">
                <a:solidFill>
                  <a:schemeClr val="accent5">
                    <a:lumMod val="50000"/>
                  </a:schemeClr>
                </a:solidFill>
                <a:latin typeface="+mj-lt"/>
              </a:rPr>
              <a:t>Help staff understand what needs to be done and when: designate point people.</a:t>
            </a:r>
          </a:p>
          <a:p>
            <a:pPr eaLnBrk="1" hangingPunct="1">
              <a:defRPr/>
            </a:pPr>
            <a:r>
              <a:rPr lang="en-US" altLang="en-US" sz="2000" dirty="0">
                <a:solidFill>
                  <a:schemeClr val="accent5">
                    <a:lumMod val="50000"/>
                  </a:schemeClr>
                </a:solidFill>
                <a:latin typeface="+mj-lt"/>
              </a:rPr>
              <a:t>Enforce deadlines.</a:t>
            </a:r>
          </a:p>
          <a:p>
            <a:pPr lvl="1">
              <a:defRPr/>
            </a:pPr>
            <a:r>
              <a:rPr lang="en-US" altLang="en-US" sz="2000" dirty="0">
                <a:solidFill>
                  <a:schemeClr val="accent5">
                    <a:lumMod val="50000"/>
                  </a:schemeClr>
                </a:solidFill>
                <a:latin typeface="+mj-lt"/>
              </a:rPr>
              <a:t>Avoid Fridays, avoid early mornings, avoid late nights.</a:t>
            </a:r>
          </a:p>
          <a:p>
            <a:pPr eaLnBrk="1" hangingPunct="1">
              <a:defRPr/>
            </a:pPr>
            <a:r>
              <a:rPr lang="en-US" altLang="en-US" sz="2000" dirty="0">
                <a:solidFill>
                  <a:schemeClr val="accent5">
                    <a:lumMod val="50000"/>
                  </a:schemeClr>
                </a:solidFill>
                <a:latin typeface="+mj-lt"/>
              </a:rPr>
              <a:t>Deliver organization-wide visibility.</a:t>
            </a:r>
          </a:p>
          <a:p>
            <a:pPr marL="0" indent="0">
              <a:buNone/>
            </a:pPr>
            <a:endParaRPr lang="en-US" dirty="0"/>
          </a:p>
        </p:txBody>
      </p:sp>
      <p:sp>
        <p:nvSpPr>
          <p:cNvPr id="10" name="Text Placeholder 9">
            <a:extLst>
              <a:ext uri="{FF2B5EF4-FFF2-40B4-BE49-F238E27FC236}">
                <a16:creationId xmlns:a16="http://schemas.microsoft.com/office/drawing/2014/main" id="{B38EE365-168E-42D9-89F5-5DDB64F57071}"/>
              </a:ext>
            </a:extLst>
          </p:cNvPr>
          <p:cNvSpPr>
            <a:spLocks noGrp="1"/>
          </p:cNvSpPr>
          <p:nvPr>
            <p:ph type="body" sz="quarter" idx="10"/>
          </p:nvPr>
        </p:nvSpPr>
        <p:spPr/>
        <p:txBody>
          <a:bodyPr>
            <a:normAutofit/>
          </a:bodyPr>
          <a:lstStyle/>
          <a:p>
            <a:r>
              <a:rPr lang="en-US" sz="2800" b="1" u="sng" dirty="0">
                <a:solidFill>
                  <a:schemeClr val="accent5">
                    <a:lumMod val="50000"/>
                  </a:schemeClr>
                </a:solidFill>
              </a:rPr>
              <a:t>Plan Content and Campaigns</a:t>
            </a:r>
          </a:p>
        </p:txBody>
      </p:sp>
    </p:spTree>
    <p:extLst>
      <p:ext uri="{BB962C8B-B14F-4D97-AF65-F5344CB8AC3E}">
        <p14:creationId xmlns:p14="http://schemas.microsoft.com/office/powerpoint/2010/main" val="91440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FD1CA15-40DC-47C4-A382-2397F0FBD3AB}"/>
              </a:ext>
            </a:extLst>
          </p:cNvPr>
          <p:cNvSpPr>
            <a:spLocks noGrp="1"/>
          </p:cNvSpPr>
          <p:nvPr>
            <p:ph idx="1"/>
          </p:nvPr>
        </p:nvSpPr>
        <p:spPr>
          <a:xfrm>
            <a:off x="2301013" y="1230211"/>
            <a:ext cx="6642962" cy="4397578"/>
          </a:xfrm>
        </p:spPr>
        <p:txBody>
          <a:bodyPr/>
          <a:lstStyle/>
          <a:p>
            <a:pPr eaLnBrk="1" hangingPunct="1">
              <a:defRPr/>
            </a:pPr>
            <a:r>
              <a:rPr lang="en-US" altLang="en-US" sz="2000" dirty="0">
                <a:solidFill>
                  <a:schemeClr val="accent5">
                    <a:lumMod val="50000"/>
                  </a:schemeClr>
                </a:solidFill>
                <a:latin typeface="+mj-lt"/>
              </a:rPr>
              <a:t>Update websites, contact information, and resources </a:t>
            </a:r>
          </a:p>
          <a:p>
            <a:pPr>
              <a:defRPr/>
            </a:pPr>
            <a:r>
              <a:rPr lang="en-US" sz="2000" b="0" i="0" u="none" strike="noStrike" baseline="0" dirty="0">
                <a:solidFill>
                  <a:schemeClr val="accent5">
                    <a:lumMod val="50000"/>
                  </a:schemeClr>
                </a:solidFill>
                <a:latin typeface="+mj-lt"/>
              </a:rPr>
              <a:t>Personalization and subject lines are key </a:t>
            </a:r>
            <a:endParaRPr lang="en-US" altLang="en-US" sz="2000" dirty="0">
              <a:solidFill>
                <a:schemeClr val="accent5">
                  <a:lumMod val="50000"/>
                </a:schemeClr>
              </a:solidFill>
              <a:latin typeface="+mj-lt"/>
            </a:endParaRPr>
          </a:p>
          <a:p>
            <a:pPr eaLnBrk="1" hangingPunct="1">
              <a:defRPr/>
            </a:pPr>
            <a:r>
              <a:rPr lang="en-US" altLang="en-US" sz="2000" dirty="0">
                <a:solidFill>
                  <a:schemeClr val="accent5">
                    <a:lumMod val="50000"/>
                  </a:schemeClr>
                </a:solidFill>
                <a:latin typeface="+mj-lt"/>
              </a:rPr>
              <a:t>Emails come from known source</a:t>
            </a:r>
          </a:p>
          <a:p>
            <a:pPr lvl="1" eaLnBrk="1" hangingPunct="1">
              <a:defRPr/>
            </a:pPr>
            <a:r>
              <a:rPr lang="en-US" altLang="en-US" sz="2000" dirty="0">
                <a:solidFill>
                  <a:schemeClr val="accent5">
                    <a:lumMod val="50000"/>
                  </a:schemeClr>
                </a:solidFill>
                <a:latin typeface="+mj-lt"/>
              </a:rPr>
              <a:t>Instead of broad emails from CPD, send from center staff to make a personal connection </a:t>
            </a:r>
          </a:p>
          <a:p>
            <a:pPr eaLnBrk="1" hangingPunct="1">
              <a:defRPr/>
            </a:pPr>
            <a:r>
              <a:rPr lang="en-US" altLang="en-US" sz="2000" dirty="0">
                <a:solidFill>
                  <a:schemeClr val="accent5">
                    <a:lumMod val="50000"/>
                  </a:schemeClr>
                </a:solidFill>
                <a:latin typeface="+mj-lt"/>
              </a:rPr>
              <a:t>Avoid email fatigue </a:t>
            </a:r>
          </a:p>
          <a:p>
            <a:pPr eaLnBrk="1" hangingPunct="1">
              <a:defRPr/>
            </a:pPr>
            <a:r>
              <a:rPr lang="en-US" altLang="en-US" sz="2000" dirty="0">
                <a:solidFill>
                  <a:schemeClr val="accent5">
                    <a:lumMod val="50000"/>
                  </a:schemeClr>
                </a:solidFill>
                <a:latin typeface="+mj-lt"/>
              </a:rPr>
              <a:t>Keep messaging simple, informative, and engaging</a:t>
            </a:r>
          </a:p>
          <a:p>
            <a:pPr eaLnBrk="1" hangingPunct="1">
              <a:defRPr/>
            </a:pPr>
            <a:r>
              <a:rPr lang="en-US" altLang="en-US" sz="2000" dirty="0">
                <a:solidFill>
                  <a:schemeClr val="accent5">
                    <a:lumMod val="50000"/>
                  </a:schemeClr>
                </a:solidFill>
                <a:latin typeface="+mj-lt"/>
              </a:rPr>
              <a:t>Focus on text = it is most accessible and read across devices</a:t>
            </a:r>
          </a:p>
          <a:p>
            <a:pPr eaLnBrk="1" hangingPunct="1">
              <a:defRPr/>
            </a:pPr>
            <a:r>
              <a:rPr lang="en-US" altLang="en-US" sz="2000" dirty="0">
                <a:solidFill>
                  <a:schemeClr val="accent5">
                    <a:lumMod val="50000"/>
                  </a:schemeClr>
                </a:solidFill>
                <a:latin typeface="+mj-lt"/>
              </a:rPr>
              <a:t>Organize action items at the top of the message</a:t>
            </a:r>
          </a:p>
          <a:p>
            <a:pPr eaLnBrk="1" hangingPunct="1">
              <a:defRPr/>
            </a:pPr>
            <a:r>
              <a:rPr lang="en-US" altLang="en-US" sz="2000" dirty="0">
                <a:solidFill>
                  <a:schemeClr val="accent5">
                    <a:lumMod val="50000"/>
                  </a:schemeClr>
                </a:solidFill>
                <a:latin typeface="+mj-lt"/>
              </a:rPr>
              <a:t>Time matters: avoid weekends, Mondays and aim for Tuesday-Thursday </a:t>
            </a:r>
            <a:endParaRPr lang="en-US" sz="2000" b="0" i="0" u="none" strike="noStrike" baseline="0" dirty="0">
              <a:solidFill>
                <a:schemeClr val="accent5">
                  <a:lumMod val="50000"/>
                </a:schemeClr>
              </a:solidFill>
              <a:latin typeface="+mj-lt"/>
            </a:endParaRPr>
          </a:p>
          <a:p>
            <a:pPr marL="0" indent="0">
              <a:buNone/>
            </a:pPr>
            <a:endParaRPr lang="en-US" dirty="0"/>
          </a:p>
        </p:txBody>
      </p:sp>
      <p:sp>
        <p:nvSpPr>
          <p:cNvPr id="10" name="Text Placeholder 9">
            <a:extLst>
              <a:ext uri="{FF2B5EF4-FFF2-40B4-BE49-F238E27FC236}">
                <a16:creationId xmlns:a16="http://schemas.microsoft.com/office/drawing/2014/main" id="{B38EE365-168E-42D9-89F5-5DDB64F57071}"/>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Best Practices – Email </a:t>
            </a:r>
          </a:p>
        </p:txBody>
      </p:sp>
    </p:spTree>
    <p:extLst>
      <p:ext uri="{BB962C8B-B14F-4D97-AF65-F5344CB8AC3E}">
        <p14:creationId xmlns:p14="http://schemas.microsoft.com/office/powerpoint/2010/main" val="378583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8BE7BC-2811-4642-B8B2-4E3E9CC152FC}"/>
              </a:ext>
            </a:extLst>
          </p:cNvPr>
          <p:cNvSpPr>
            <a:spLocks noGrp="1"/>
          </p:cNvSpPr>
          <p:nvPr>
            <p:ph idx="1"/>
          </p:nvPr>
        </p:nvSpPr>
        <p:spPr>
          <a:xfrm>
            <a:off x="2301013" y="1230211"/>
            <a:ext cx="6642962" cy="4397578"/>
          </a:xfrm>
        </p:spPr>
        <p:txBody>
          <a:bodyPr/>
          <a:lstStyle/>
          <a:p>
            <a:r>
              <a:rPr lang="en-US" sz="2000" b="0" i="0" u="none" strike="noStrike" baseline="0" dirty="0">
                <a:solidFill>
                  <a:srgbClr val="002060"/>
                </a:solidFill>
                <a:latin typeface="+mj-lt"/>
              </a:rPr>
              <a:t>Keep copy concise and easy to scan </a:t>
            </a:r>
          </a:p>
          <a:p>
            <a:r>
              <a:rPr lang="en-US" sz="2000" b="0" i="0" u="none" strike="noStrike" baseline="0" dirty="0">
                <a:solidFill>
                  <a:srgbClr val="002060"/>
                </a:solidFill>
                <a:latin typeface="+mj-lt"/>
              </a:rPr>
              <a:t>Testing is important</a:t>
            </a:r>
          </a:p>
          <a:p>
            <a:pPr lvl="1"/>
            <a:r>
              <a:rPr lang="en-US" sz="2000" b="0" i="0" u="none" strike="noStrike" baseline="0" dirty="0">
                <a:solidFill>
                  <a:srgbClr val="002060"/>
                </a:solidFill>
                <a:latin typeface="+mj-lt"/>
              </a:rPr>
              <a:t>Test your emails across a wide variety of browsers and devices to ensure they render properly</a:t>
            </a:r>
          </a:p>
          <a:p>
            <a:r>
              <a:rPr lang="en-US" sz="2000" b="0" i="0" u="none" strike="noStrike" baseline="0" dirty="0">
                <a:solidFill>
                  <a:srgbClr val="002060"/>
                </a:solidFill>
                <a:latin typeface="+mj-lt"/>
              </a:rPr>
              <a:t>Ensure emails are mobile responsive </a:t>
            </a:r>
          </a:p>
          <a:p>
            <a:pPr lvl="1"/>
            <a:r>
              <a:rPr lang="en-US" sz="2000" b="0" i="0" u="none" strike="noStrike" baseline="0" dirty="0">
                <a:solidFill>
                  <a:srgbClr val="002060"/>
                </a:solidFill>
                <a:latin typeface="+mj-lt"/>
              </a:rPr>
              <a:t>40% of people 18 years old and under will always open email on mobile first</a:t>
            </a:r>
          </a:p>
          <a:p>
            <a:pPr lvl="1"/>
            <a:r>
              <a:rPr lang="en-US" sz="2000" b="0" i="0" u="none" strike="noStrike" baseline="0" dirty="0">
                <a:solidFill>
                  <a:srgbClr val="002060"/>
                </a:solidFill>
                <a:latin typeface="+mj-lt"/>
              </a:rPr>
              <a:t>47% of all people across all demographics use a mobile application for email</a:t>
            </a:r>
          </a:p>
          <a:p>
            <a:pPr lvl="1"/>
            <a:r>
              <a:rPr lang="en-US" sz="2000" b="0" i="0" u="none" strike="noStrike" baseline="0" dirty="0">
                <a:solidFill>
                  <a:srgbClr val="002060"/>
                </a:solidFill>
                <a:latin typeface="+mj-lt"/>
              </a:rPr>
              <a:t>30% more likely to click on a link on a mobile responsive email </a:t>
            </a:r>
          </a:p>
          <a:p>
            <a:pPr lvl="1"/>
            <a:r>
              <a:rPr lang="en-US" sz="2000" b="0" i="0" u="none" strike="noStrike" baseline="0" dirty="0">
                <a:solidFill>
                  <a:srgbClr val="002060"/>
                </a:solidFill>
                <a:latin typeface="+mj-lt"/>
              </a:rPr>
              <a:t>Emails that display incorrectly on mobile may be deleted within 3 seconds </a:t>
            </a:r>
          </a:p>
          <a:p>
            <a:endParaRPr lang="en-US" dirty="0"/>
          </a:p>
        </p:txBody>
      </p:sp>
      <p:sp>
        <p:nvSpPr>
          <p:cNvPr id="4" name="Text Placeholder 3">
            <a:extLst>
              <a:ext uri="{FF2B5EF4-FFF2-40B4-BE49-F238E27FC236}">
                <a16:creationId xmlns:a16="http://schemas.microsoft.com/office/drawing/2014/main" id="{C504D0A3-AC6E-4A68-A787-6565BB040BEE}"/>
              </a:ext>
            </a:extLst>
          </p:cNvPr>
          <p:cNvSpPr>
            <a:spLocks noGrp="1"/>
          </p:cNvSpPr>
          <p:nvPr>
            <p:ph type="body" sz="quarter" idx="10"/>
          </p:nvPr>
        </p:nvSpPr>
        <p:spPr/>
        <p:txBody>
          <a:bodyPr>
            <a:normAutofit/>
          </a:bodyPr>
          <a:lstStyle/>
          <a:p>
            <a:r>
              <a:rPr lang="en-US" sz="2800" b="1" u="sng" dirty="0">
                <a:solidFill>
                  <a:schemeClr val="accent5">
                    <a:lumMod val="50000"/>
                  </a:schemeClr>
                </a:solidFill>
              </a:rPr>
              <a:t>Best Practices – Email </a:t>
            </a:r>
          </a:p>
        </p:txBody>
      </p:sp>
    </p:spTree>
    <p:extLst>
      <p:ext uri="{BB962C8B-B14F-4D97-AF65-F5344CB8AC3E}">
        <p14:creationId xmlns:p14="http://schemas.microsoft.com/office/powerpoint/2010/main" val="69666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67BB0-0D80-4982-B5B1-88533827045D}"/>
              </a:ext>
            </a:extLst>
          </p:cNvPr>
          <p:cNvSpPr>
            <a:spLocks noGrp="1"/>
          </p:cNvSpPr>
          <p:nvPr>
            <p:ph idx="1"/>
          </p:nvPr>
        </p:nvSpPr>
        <p:spPr>
          <a:xfrm>
            <a:off x="2301013" y="1038716"/>
            <a:ext cx="6642962" cy="4717650"/>
          </a:xfrm>
        </p:spPr>
        <p:txBody>
          <a:bodyPr/>
          <a:lstStyle/>
          <a:p>
            <a:pPr eaLnBrk="1" hangingPunct="1">
              <a:defRPr/>
            </a:pPr>
            <a:r>
              <a:rPr lang="en-US" altLang="en-US" sz="2000" dirty="0">
                <a:solidFill>
                  <a:schemeClr val="accent5">
                    <a:lumMod val="50000"/>
                  </a:schemeClr>
                </a:solidFill>
                <a:latin typeface="+mj-lt"/>
              </a:rPr>
              <a:t>Update websites, contact information, and resources </a:t>
            </a:r>
          </a:p>
          <a:p>
            <a:pPr eaLnBrk="1" hangingPunct="1">
              <a:defRPr/>
            </a:pPr>
            <a:r>
              <a:rPr lang="en-US" altLang="en-US" sz="2000" dirty="0">
                <a:solidFill>
                  <a:schemeClr val="accent5">
                    <a:lumMod val="50000"/>
                  </a:schemeClr>
                </a:solidFill>
                <a:latin typeface="+mj-lt"/>
              </a:rPr>
              <a:t>Personalized timely nudges with call to action</a:t>
            </a:r>
          </a:p>
          <a:p>
            <a:pPr eaLnBrk="1" hangingPunct="1">
              <a:defRPr/>
            </a:pPr>
            <a:r>
              <a:rPr lang="en-US" altLang="en-US" sz="2000" dirty="0">
                <a:solidFill>
                  <a:schemeClr val="accent5">
                    <a:lumMod val="50000"/>
                  </a:schemeClr>
                </a:solidFill>
                <a:latin typeface="+mj-lt"/>
              </a:rPr>
              <a:t>Use professional text speak (Qs for questions, @ for at, appt for appointment)</a:t>
            </a:r>
          </a:p>
          <a:p>
            <a:pPr eaLnBrk="1" hangingPunct="1">
              <a:defRPr/>
            </a:pPr>
            <a:r>
              <a:rPr lang="en-US" altLang="en-US" sz="2000" dirty="0">
                <a:solidFill>
                  <a:schemeClr val="accent5">
                    <a:lumMod val="50000"/>
                  </a:schemeClr>
                </a:solidFill>
                <a:latin typeface="+mj-lt"/>
              </a:rPr>
              <a:t>Engage with students with questions and action prompts (yes or no) </a:t>
            </a:r>
          </a:p>
          <a:p>
            <a:pPr eaLnBrk="1" hangingPunct="1">
              <a:defRPr/>
            </a:pPr>
            <a:r>
              <a:rPr lang="en-US" altLang="en-US" sz="2000" dirty="0">
                <a:solidFill>
                  <a:schemeClr val="accent5">
                    <a:lumMod val="50000"/>
                  </a:schemeClr>
                </a:solidFill>
                <a:latin typeface="+mj-lt"/>
              </a:rPr>
              <a:t>Keep message short and informative </a:t>
            </a:r>
          </a:p>
          <a:p>
            <a:pPr eaLnBrk="1" hangingPunct="1">
              <a:defRPr/>
            </a:pPr>
            <a:r>
              <a:rPr lang="en-US" altLang="en-US" sz="2000" dirty="0">
                <a:solidFill>
                  <a:schemeClr val="accent5">
                    <a:lumMod val="50000"/>
                  </a:schemeClr>
                </a:solidFill>
                <a:latin typeface="+mj-lt"/>
              </a:rPr>
              <a:t>Predict student confusion/questions and have answers</a:t>
            </a:r>
          </a:p>
          <a:p>
            <a:pPr lvl="1">
              <a:defRPr/>
            </a:pPr>
            <a:r>
              <a:rPr lang="en-US" sz="2000" b="0" i="0" u="none" strike="noStrike" baseline="0" dirty="0">
                <a:solidFill>
                  <a:schemeClr val="accent5">
                    <a:lumMod val="50000"/>
                  </a:schemeClr>
                </a:solidFill>
                <a:latin typeface="+mj-lt"/>
              </a:rPr>
              <a:t>Create templates or document with responses (FAQ)</a:t>
            </a:r>
          </a:p>
          <a:p>
            <a:pPr lvl="1">
              <a:defRPr/>
            </a:pPr>
            <a:r>
              <a:rPr lang="en-US" sz="2000" b="0" i="0" u="none" strike="noStrike" baseline="0" dirty="0">
                <a:solidFill>
                  <a:schemeClr val="accent5">
                    <a:lumMod val="50000"/>
                  </a:schemeClr>
                </a:solidFill>
                <a:latin typeface="+mj-lt"/>
              </a:rPr>
              <a:t>Know where to direct students if you are unable to assist them</a:t>
            </a:r>
            <a:endParaRPr lang="en-US" altLang="en-US" sz="2000" dirty="0">
              <a:solidFill>
                <a:schemeClr val="accent5">
                  <a:lumMod val="50000"/>
                </a:schemeClr>
              </a:solidFill>
              <a:latin typeface="+mj-lt"/>
            </a:endParaRPr>
          </a:p>
          <a:p>
            <a:pPr eaLnBrk="1" hangingPunct="1">
              <a:defRPr/>
            </a:pPr>
            <a:r>
              <a:rPr lang="en-US" altLang="en-US" sz="2000" dirty="0">
                <a:solidFill>
                  <a:schemeClr val="accent5">
                    <a:lumMod val="50000"/>
                  </a:schemeClr>
                </a:solidFill>
                <a:latin typeface="+mj-lt"/>
              </a:rPr>
              <a:t>Don’t over do it </a:t>
            </a:r>
          </a:p>
          <a:p>
            <a:pPr lvl="1">
              <a:defRPr/>
            </a:pPr>
            <a:r>
              <a:rPr lang="en-US" sz="2000" b="0" i="0" u="none" strike="noStrike" baseline="0" dirty="0">
                <a:solidFill>
                  <a:schemeClr val="accent5">
                    <a:lumMod val="50000"/>
                  </a:schemeClr>
                </a:solidFill>
                <a:latin typeface="+mj-lt"/>
              </a:rPr>
              <a:t>Avoid sending the same nudge too many times</a:t>
            </a:r>
            <a:endParaRPr lang="en-US" altLang="en-US" sz="2000" dirty="0">
              <a:solidFill>
                <a:schemeClr val="accent5">
                  <a:lumMod val="50000"/>
                </a:schemeClr>
              </a:solidFill>
              <a:latin typeface="+mj-lt"/>
            </a:endParaRPr>
          </a:p>
          <a:p>
            <a:endParaRPr lang="en-US" dirty="0"/>
          </a:p>
        </p:txBody>
      </p:sp>
      <p:sp>
        <p:nvSpPr>
          <p:cNvPr id="4" name="Text Placeholder 3">
            <a:extLst>
              <a:ext uri="{FF2B5EF4-FFF2-40B4-BE49-F238E27FC236}">
                <a16:creationId xmlns:a16="http://schemas.microsoft.com/office/drawing/2014/main" id="{E00B8899-79C2-44EF-86D5-615BB8B49205}"/>
              </a:ext>
            </a:extLst>
          </p:cNvPr>
          <p:cNvSpPr>
            <a:spLocks noGrp="1"/>
          </p:cNvSpPr>
          <p:nvPr>
            <p:ph type="body" sz="quarter" idx="10"/>
          </p:nvPr>
        </p:nvSpPr>
        <p:spPr/>
        <p:txBody>
          <a:bodyPr>
            <a:normAutofit lnSpcReduction="10000"/>
          </a:bodyPr>
          <a:lstStyle/>
          <a:p>
            <a:r>
              <a:rPr lang="en-US" sz="3200" b="1" u="sng" dirty="0">
                <a:solidFill>
                  <a:schemeClr val="accent5">
                    <a:lumMod val="50000"/>
                  </a:schemeClr>
                </a:solidFill>
              </a:rPr>
              <a:t>Best Practices – Text Messages </a:t>
            </a:r>
          </a:p>
        </p:txBody>
      </p:sp>
    </p:spTree>
    <p:extLst>
      <p:ext uri="{BB962C8B-B14F-4D97-AF65-F5344CB8AC3E}">
        <p14:creationId xmlns:p14="http://schemas.microsoft.com/office/powerpoint/2010/main" val="144518056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35917</TotalTime>
  <Words>2209</Words>
  <Application>Microsoft Office PowerPoint</Application>
  <PresentationFormat>On-screen Show (4:3)</PresentationFormat>
  <Paragraphs>243</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Museo 100</vt:lpstr>
      <vt:lpstr>Museo 300</vt:lpstr>
      <vt:lpstr>1_Custom Design</vt:lpstr>
      <vt:lpstr>2_Custom Design</vt:lpstr>
      <vt:lpstr>Communication Best Practices: What’s Changed Due to COVID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Bellg, Rudy</dc:creator>
  <cp:lastModifiedBy>Martinez, Art</cp:lastModifiedBy>
  <cp:revision>1100</cp:revision>
  <cp:lastPrinted>2019-04-10T14:43:52Z</cp:lastPrinted>
  <dcterms:created xsi:type="dcterms:W3CDTF">2017-08-24T18:40:15Z</dcterms:created>
  <dcterms:modified xsi:type="dcterms:W3CDTF">2021-09-09T13:11:55Z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